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62" r:id="rId2"/>
    <p:sldId id="476" r:id="rId3"/>
    <p:sldId id="486" r:id="rId4"/>
    <p:sldId id="496" r:id="rId5"/>
    <p:sldId id="487" r:id="rId6"/>
    <p:sldId id="497" r:id="rId7"/>
    <p:sldId id="498" r:id="rId8"/>
  </p:sldIdLst>
  <p:sldSz cx="12192000" cy="6858000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mi Quintana" initials="NQ" lastIdx="3" clrIdx="0">
    <p:extLst>
      <p:ext uri="{19B8F6BF-5375-455C-9EA6-DF929625EA0E}">
        <p15:presenceInfo xmlns:p15="http://schemas.microsoft.com/office/powerpoint/2012/main" xmlns="" userId="S-1-5-21-641367679-1626105582-1039276024-115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0209"/>
    <a:srgbClr val="23526C"/>
    <a:srgbClr val="F8F8F8"/>
    <a:srgbClr val="FEC61E"/>
    <a:srgbClr val="070707"/>
    <a:srgbClr val="FFD85B"/>
    <a:srgbClr val="BFBFBF"/>
    <a:srgbClr val="2A7084"/>
    <a:srgbClr val="AA0000"/>
    <a:srgbClr val="215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46" autoAdjust="0"/>
    <p:restoredTop sz="83774" autoAdjust="0"/>
  </p:normalViewPr>
  <p:slideViewPr>
    <p:cSldViewPr>
      <p:cViewPr varScale="1">
        <p:scale>
          <a:sx n="42" d="100"/>
          <a:sy n="42" d="100"/>
        </p:scale>
        <p:origin x="-109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bravo\Downloads\saw%20-%202019-09-11T174032.740.d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dtorres\AppData\Local\Microsoft\Windows\INetCache\Content.Outlook\WAKLXCBC\monthly_trade_e%20(33)%20(002)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nquintana\Desktop\TOTAL%20EXP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Abravo\Downloads\saw%20-%202019-09-11T185857.312.d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Hoja2!$A$3</c:f>
              <c:strCache>
                <c:ptCount val="1"/>
                <c:pt idx="0">
                  <c:v>NO TRADICIONAL</c:v>
                </c:pt>
              </c:strCache>
            </c:strRef>
          </c:tx>
          <c:spPr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Hoja2!$B$1:$K$1</c:f>
              <c:numCache>
                <c:formatCode>General</c:formatCod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numCache>
            </c:numRef>
          </c:cat>
          <c:val>
            <c:numRef>
              <c:f>Hoja2!$B$3:$K$3</c:f>
              <c:numCache>
                <c:formatCode>General</c:formatCode>
                <c:ptCount val="10"/>
                <c:pt idx="0">
                  <c:v>58.42905974</c:v>
                </c:pt>
                <c:pt idx="1">
                  <c:v>68.989325519999994</c:v>
                </c:pt>
                <c:pt idx="2">
                  <c:v>96.1315314</c:v>
                </c:pt>
                <c:pt idx="3">
                  <c:v>107.64765495</c:v>
                </c:pt>
                <c:pt idx="4">
                  <c:v>132.36364072000001</c:v>
                </c:pt>
                <c:pt idx="5">
                  <c:v>177.72569207999999</c:v>
                </c:pt>
                <c:pt idx="6">
                  <c:v>205.95332905999999</c:v>
                </c:pt>
                <c:pt idx="7">
                  <c:v>195.22308161000001</c:v>
                </c:pt>
                <c:pt idx="8">
                  <c:v>172.55433361999999</c:v>
                </c:pt>
                <c:pt idx="9">
                  <c:v>192.29601425999999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overlap val="100"/>
        <c:axId val="28224512"/>
        <c:axId val="63095552"/>
      </c:barChart>
      <c:catAx>
        <c:axId val="28224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dbl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63095552"/>
        <c:crosses val="autoZero"/>
        <c:auto val="1"/>
        <c:lblAlgn val="ctr"/>
        <c:lblOffset val="100"/>
        <c:noMultiLvlLbl val="0"/>
      </c:catAx>
      <c:valAx>
        <c:axId val="63095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8224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Candara" panose="020E0502030303020204" pitchFamily="34" charset="0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98530016112399E-2"/>
          <c:y val="3.0696280666864383E-2"/>
          <c:w val="0.97691851616624981"/>
          <c:h val="0.87816501153801851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63511936"/>
        <c:axId val="66490368"/>
      </c:barChart>
      <c:catAx>
        <c:axId val="6351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effectLst/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66490368"/>
        <c:crosses val="autoZero"/>
        <c:auto val="1"/>
        <c:lblAlgn val="ctr"/>
        <c:lblOffset val="100"/>
        <c:noMultiLvlLbl val="0"/>
      </c:catAx>
      <c:valAx>
        <c:axId val="6649036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351193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599250936329586E-2"/>
          <c:y val="0.1037011142000865"/>
          <c:w val="0.95880149812734083"/>
          <c:h val="0.65973071903096614"/>
        </c:manualLayout>
      </c:layout>
      <c:lineChart>
        <c:grouping val="standar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3165952"/>
        <c:axId val="63167488"/>
      </c:lineChart>
      <c:catAx>
        <c:axId val="631659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3167488"/>
        <c:crosses val="autoZero"/>
        <c:auto val="1"/>
        <c:lblAlgn val="ctr"/>
        <c:lblOffset val="100"/>
        <c:noMultiLvlLbl val="0"/>
      </c:catAx>
      <c:valAx>
        <c:axId val="6316748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63165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2"/>
              <c:layout>
                <c:manualLayout>
                  <c:x val="-5.8903554948494377E-2"/>
                  <c:y val="-7.62924940498422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4.1200224213693327E-2"/>
                  <c:y val="4.8626827682792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ndara" panose="020E0502030303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'[saw - 2019-09-11T185857.312.dll]saw - 2019-09-11T185857.312'!$B$3:$K$3</c:f>
              <c:strCache>
                <c:ptCount val="10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</c:strCache>
            </c:strRef>
          </c:cat>
          <c:val>
            <c:numRef>
              <c:f>'[saw - 2019-09-11T185857.312.dll]saw - 2019-09-11T185857.312'!$B$4:$K$4</c:f>
              <c:numCache>
                <c:formatCode>#,##0</c:formatCode>
                <c:ptCount val="10"/>
                <c:pt idx="0">
                  <c:v>742</c:v>
                </c:pt>
                <c:pt idx="1">
                  <c:v>785</c:v>
                </c:pt>
                <c:pt idx="2">
                  <c:v>778</c:v>
                </c:pt>
                <c:pt idx="3">
                  <c:v>848</c:v>
                </c:pt>
                <c:pt idx="4">
                  <c:v>844</c:v>
                </c:pt>
                <c:pt idx="5">
                  <c:v>751</c:v>
                </c:pt>
                <c:pt idx="6">
                  <c:v>794</c:v>
                </c:pt>
                <c:pt idx="7">
                  <c:v>758</c:v>
                </c:pt>
                <c:pt idx="8">
                  <c:v>790</c:v>
                </c:pt>
                <c:pt idx="9">
                  <c:v>823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208448"/>
        <c:axId val="63226624"/>
      </c:lineChart>
      <c:catAx>
        <c:axId val="6320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63226624"/>
        <c:crosses val="autoZero"/>
        <c:auto val="1"/>
        <c:lblAlgn val="ctr"/>
        <c:lblOffset val="100"/>
        <c:noMultiLvlLbl val="0"/>
      </c:catAx>
      <c:valAx>
        <c:axId val="63226624"/>
        <c:scaling>
          <c:orientation val="minMax"/>
          <c:min val="72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  <a:ea typeface="+mn-ea"/>
                <a:cs typeface="+mn-cs"/>
              </a:defRPr>
            </a:pPr>
            <a:endParaRPr lang="es-PE"/>
          </a:p>
        </c:txPr>
        <c:crossAx val="6320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ndara" panose="020E0502030303020204" pitchFamily="34" charset="0"/>
        </a:defRPr>
      </a:pPr>
      <a:endParaRPr lang="es-P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lt1"/>
    </cs:fontRef>
    <cs:spPr/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458"/>
          </a:xfrm>
          <a:prstGeom prst="rect">
            <a:avLst/>
          </a:prstGeom>
        </p:spPr>
        <p:txBody>
          <a:bodyPr vert="horz" lIns="80269" tIns="40135" rIns="80269" bIns="40135" rtlCol="0"/>
          <a:lstStyle>
            <a:lvl1pPr algn="l">
              <a:defRPr sz="11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69" tIns="40135" rIns="80269" bIns="40135" rtlCol="0"/>
          <a:lstStyle>
            <a:lvl1pPr algn="r">
              <a:defRPr sz="1100"/>
            </a:lvl1pPr>
          </a:lstStyle>
          <a:p>
            <a:fld id="{4279B5A0-9A7E-C942-9AC2-7067341E752F}" type="datetimeFigureOut">
              <a:rPr lang="es-ES_tradnl" smtClean="0"/>
              <a:t>12/09/2019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5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69" tIns="40135" rIns="80269" bIns="40135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69" tIns="40135" rIns="80269" bIns="40135" rtlCol="0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6456219"/>
            <a:ext cx="4301543" cy="341457"/>
          </a:xfrm>
          <a:prstGeom prst="rect">
            <a:avLst/>
          </a:prstGeom>
        </p:spPr>
        <p:txBody>
          <a:bodyPr vert="horz" lIns="80269" tIns="40135" rIns="80269" bIns="40135" rtlCol="0" anchor="b"/>
          <a:lstStyle>
            <a:lvl1pPr algn="l">
              <a:defRPr sz="11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69" tIns="40135" rIns="80269" bIns="40135" rtlCol="0" anchor="b"/>
          <a:lstStyle>
            <a:lvl1pPr algn="r">
              <a:defRPr sz="1100"/>
            </a:lvl1pPr>
          </a:lstStyle>
          <a:p>
            <a:fld id="{CCFF2143-91AC-F042-A553-2D70181264C2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6003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2143-91AC-F042-A553-2D70181264C2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01503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PE" b="1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2143-91AC-F042-A553-2D70181264C2}" type="slidenum">
              <a:rPr lang="es-ES_tradnl" smtClean="0"/>
              <a:t>3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81297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s-ES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2143-91AC-F042-A553-2D70181264C2}" type="slidenum">
              <a:rPr lang="es-ES_tradnl" smtClean="0"/>
              <a:t>4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0537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F2143-91AC-F042-A553-2D70181264C2}" type="slidenum">
              <a:rPr lang="es-ES_tradnl" smtClean="0">
                <a:solidFill>
                  <a:prstClr val="black"/>
                </a:solidFill>
              </a:rPr>
              <a:pPr/>
              <a:t>5</a:t>
            </a:fld>
            <a:endParaRPr lang="es-ES_trad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426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60800" y="520700"/>
            <a:ext cx="447167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F6F6F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9300" y="330200"/>
            <a:ext cx="5613400" cy="685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9/12/2019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34800" y="6562849"/>
            <a:ext cx="2203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687189"/>
                </a:solidFill>
                <a:latin typeface="Arial"/>
                <a:cs typeface="Arial"/>
              </a:defRPr>
            </a:lvl1pPr>
          </a:lstStyle>
          <a:p>
            <a:pPr marL="25400">
              <a:lnSpc>
                <a:spcPts val="1265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0230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229" y="0"/>
            <a:ext cx="7438931" cy="6858000"/>
          </a:xfrm>
          <a:prstGeom prst="rect">
            <a:avLst/>
          </a:prstGeom>
        </p:spPr>
      </p:pic>
      <p:pic>
        <p:nvPicPr>
          <p:cNvPr id="6" name="Marcador de contenido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7" r="12911"/>
          <a:stretch/>
        </p:blipFill>
        <p:spPr>
          <a:xfrm>
            <a:off x="9460871" y="0"/>
            <a:ext cx="2725094" cy="6858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D9291BC-7428-4733-94C5-284427B4C8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5514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532796" y="4953000"/>
            <a:ext cx="8229600" cy="1676400"/>
          </a:xfrm>
          <a:prstGeom prst="rect">
            <a:avLst/>
          </a:prstGeom>
          <a:solidFill>
            <a:srgbClr val="DF02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3562E3C6-DEEC-469F-AD6E-880E4DA61669}"/>
              </a:ext>
            </a:extLst>
          </p:cNvPr>
          <p:cNvSpPr txBox="1"/>
          <p:nvPr/>
        </p:nvSpPr>
        <p:spPr>
          <a:xfrm>
            <a:off x="1315891" y="4114800"/>
            <a:ext cx="10480918" cy="2123658"/>
          </a:xfrm>
          <a:prstGeom prst="rect">
            <a:avLst/>
          </a:prstGeom>
          <a:solidFill>
            <a:srgbClr val="DF0209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DESEMPEÑO DEL TLC </a:t>
            </a:r>
          </a:p>
          <a:p>
            <a:pPr algn="r"/>
            <a:r>
              <a:rPr lang="en-US" sz="6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PERÚ - CANADÁ</a:t>
            </a:r>
            <a:endParaRPr lang="en-US" sz="9600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776364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ángulo redondeado 38"/>
          <p:cNvSpPr/>
          <p:nvPr/>
        </p:nvSpPr>
        <p:spPr>
          <a:xfrm>
            <a:off x="1437075" y="4971945"/>
            <a:ext cx="1255237" cy="991672"/>
          </a:xfrm>
          <a:prstGeom prst="round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redondeado 28"/>
          <p:cNvSpPr/>
          <p:nvPr/>
        </p:nvSpPr>
        <p:spPr>
          <a:xfrm>
            <a:off x="475996" y="4572000"/>
            <a:ext cx="1255237" cy="991672"/>
          </a:xfrm>
          <a:prstGeom prst="roundRect">
            <a:avLst/>
          </a:prstGeom>
          <a:solidFill>
            <a:srgbClr val="F8F8F8"/>
          </a:solidFill>
          <a:ln>
            <a:solidFill>
              <a:srgbClr val="F8F8F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9E8F8E48-6B0B-40F0-83C4-CB689241B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37" y="165474"/>
            <a:ext cx="11876498" cy="651443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2324C60-02E9-4233-B59E-C5208A39BCF7}"/>
              </a:ext>
            </a:extLst>
          </p:cNvPr>
          <p:cNvSpPr/>
          <p:nvPr/>
        </p:nvSpPr>
        <p:spPr>
          <a:xfrm>
            <a:off x="87482" y="90679"/>
            <a:ext cx="7815831" cy="6589234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648" y="857476"/>
            <a:ext cx="5956402" cy="5685882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5D56C70E-9323-4DA0-8BE6-B5B69FF1FDC6}"/>
              </a:ext>
            </a:extLst>
          </p:cNvPr>
          <p:cNvSpPr/>
          <p:nvPr/>
        </p:nvSpPr>
        <p:spPr>
          <a:xfrm>
            <a:off x="7919693" y="149391"/>
            <a:ext cx="4119041" cy="3984385"/>
          </a:xfrm>
          <a:prstGeom prst="rect">
            <a:avLst/>
          </a:prstGeom>
          <a:solidFill>
            <a:srgbClr val="FF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44C0F1DF-F2F4-40FC-AFFA-3EA661179B6C}"/>
              </a:ext>
            </a:extLst>
          </p:cNvPr>
          <p:cNvSpPr txBox="1"/>
          <p:nvPr/>
        </p:nvSpPr>
        <p:spPr>
          <a:xfrm>
            <a:off x="8344791" y="2250167"/>
            <a:ext cx="32688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3200" b="1" dirty="0">
                <a:solidFill>
                  <a:schemeClr val="bg1"/>
                </a:solidFill>
                <a:latin typeface="Candara" panose="020E0502030303020204" pitchFamily="34" charset="0"/>
              </a:rPr>
              <a:t>    </a:t>
            </a:r>
            <a:r>
              <a:rPr lang="es-PE" sz="3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US$ </a:t>
            </a:r>
            <a:r>
              <a:rPr lang="es-PE" sz="60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923 M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xmlns="" id="{76967844-8B08-4792-A89F-A4CB9873082F}"/>
              </a:ext>
            </a:extLst>
          </p:cNvPr>
          <p:cNvSpPr/>
          <p:nvPr/>
        </p:nvSpPr>
        <p:spPr>
          <a:xfrm>
            <a:off x="7965212" y="512405"/>
            <a:ext cx="411904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2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Exportaciones a Canadá </a:t>
            </a:r>
            <a:r>
              <a:rPr lang="es-ES" sz="4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2018</a:t>
            </a:r>
            <a:endParaRPr lang="es-ES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xmlns="" id="{BB604106-50B7-451F-89C6-36BE18426C48}"/>
              </a:ext>
            </a:extLst>
          </p:cNvPr>
          <p:cNvSpPr/>
          <p:nvPr/>
        </p:nvSpPr>
        <p:spPr>
          <a:xfrm>
            <a:off x="7944617" y="4228171"/>
            <a:ext cx="4106396" cy="2437273"/>
          </a:xfrm>
          <a:prstGeom prst="rect">
            <a:avLst/>
          </a:prstGeom>
          <a:solidFill>
            <a:schemeClr val="accent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xmlns="" id="{949BE5AB-21C0-4D21-ABDA-B38D383B7C11}"/>
              </a:ext>
            </a:extLst>
          </p:cNvPr>
          <p:cNvSpPr/>
          <p:nvPr/>
        </p:nvSpPr>
        <p:spPr>
          <a:xfrm rot="5400000">
            <a:off x="9941286" y="1982483"/>
            <a:ext cx="113061" cy="4400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699F5CEC-0394-4BBB-9F2E-9D1982F6865D}"/>
              </a:ext>
            </a:extLst>
          </p:cNvPr>
          <p:cNvSpPr/>
          <p:nvPr/>
        </p:nvSpPr>
        <p:spPr>
          <a:xfrm>
            <a:off x="7888577" y="-57150"/>
            <a:ext cx="135751" cy="691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CFDA5FB0-6639-4671-A4B9-FC1EE75BDA16}"/>
              </a:ext>
            </a:extLst>
          </p:cNvPr>
          <p:cNvSpPr/>
          <p:nvPr/>
        </p:nvSpPr>
        <p:spPr>
          <a:xfrm>
            <a:off x="8811610" y="5233516"/>
            <a:ext cx="2454518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PE" sz="6600" b="1" dirty="0" smtClean="0">
                <a:solidFill>
                  <a:schemeClr val="bg1"/>
                </a:solidFill>
                <a:latin typeface="Candara" panose="020E0502030303020204" pitchFamily="34" charset="0"/>
                <a:ea typeface="Calibri" panose="020F0502020204030204" pitchFamily="34" charset="0"/>
              </a:rPr>
              <a:t>+ 11,4%</a:t>
            </a:r>
            <a:endParaRPr lang="es-ES" sz="6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9AFECEEE-213E-4C48-AA7B-E87E1C7F3F16}"/>
              </a:ext>
            </a:extLst>
          </p:cNvPr>
          <p:cNvSpPr txBox="1"/>
          <p:nvPr/>
        </p:nvSpPr>
        <p:spPr>
          <a:xfrm>
            <a:off x="210585" y="512405"/>
            <a:ext cx="7486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23526C"/>
                </a:solidFill>
                <a:latin typeface="Candara" panose="020E0502030303020204" pitchFamily="34" charset="0"/>
              </a:rPr>
              <a:t>Canadá</a:t>
            </a:r>
            <a:r>
              <a:rPr lang="en-US" sz="3200" b="1" dirty="0" smtClean="0">
                <a:solidFill>
                  <a:srgbClr val="23526C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23526C"/>
                </a:solidFill>
                <a:latin typeface="Candara" panose="020E0502030303020204" pitchFamily="34" charset="0"/>
              </a:rPr>
              <a:t>fue</a:t>
            </a:r>
            <a:r>
              <a:rPr lang="en-US" sz="3200" b="1" dirty="0" smtClean="0">
                <a:solidFill>
                  <a:srgbClr val="23526C"/>
                </a:solidFill>
                <a:latin typeface="Candara" panose="020E0502030303020204" pitchFamily="34" charset="0"/>
              </a:rPr>
              <a:t> el </a:t>
            </a:r>
            <a:r>
              <a:rPr lang="en-US" sz="3200" b="1" dirty="0" err="1" smtClean="0">
                <a:solidFill>
                  <a:srgbClr val="23526C"/>
                </a:solidFill>
                <a:latin typeface="Candara" panose="020E0502030303020204" pitchFamily="34" charset="0"/>
              </a:rPr>
              <a:t>décimo</a:t>
            </a:r>
            <a:r>
              <a:rPr lang="en-US" sz="3200" b="1" dirty="0" smtClean="0">
                <a:solidFill>
                  <a:srgbClr val="23526C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23526C"/>
                </a:solidFill>
                <a:latin typeface="Candara" panose="020E0502030303020204" pitchFamily="34" charset="0"/>
              </a:rPr>
              <a:t>destino</a:t>
            </a:r>
            <a:r>
              <a:rPr lang="en-US" sz="3200" b="1" dirty="0" smtClean="0">
                <a:solidFill>
                  <a:srgbClr val="23526C"/>
                </a:solidFill>
                <a:latin typeface="Candara" panose="020E0502030303020204" pitchFamily="34" charset="0"/>
              </a:rPr>
              <a:t> de </a:t>
            </a:r>
            <a:r>
              <a:rPr lang="en-US" sz="3200" b="1" dirty="0" err="1" smtClean="0">
                <a:solidFill>
                  <a:srgbClr val="23526C"/>
                </a:solidFill>
                <a:latin typeface="Candara" panose="020E0502030303020204" pitchFamily="34" charset="0"/>
              </a:rPr>
              <a:t>nuestras</a:t>
            </a:r>
            <a:r>
              <a:rPr lang="en-US" sz="3200" b="1" dirty="0" smtClean="0">
                <a:solidFill>
                  <a:srgbClr val="23526C"/>
                </a:solidFill>
                <a:latin typeface="Candara" panose="020E0502030303020204" pitchFamily="34" charset="0"/>
              </a:rPr>
              <a:t> </a:t>
            </a:r>
            <a:r>
              <a:rPr lang="en-US" sz="3200" b="1" dirty="0" err="1" smtClean="0">
                <a:solidFill>
                  <a:srgbClr val="23526C"/>
                </a:solidFill>
                <a:latin typeface="Candara" panose="020E0502030303020204" pitchFamily="34" charset="0"/>
              </a:rPr>
              <a:t>exportaciones</a:t>
            </a:r>
            <a:r>
              <a:rPr lang="en-US" sz="3200" b="1" dirty="0" smtClean="0">
                <a:solidFill>
                  <a:srgbClr val="23526C"/>
                </a:solidFill>
                <a:latin typeface="Candara" panose="020E0502030303020204" pitchFamily="34" charset="0"/>
              </a:rPr>
              <a:t> en 2018</a:t>
            </a:r>
            <a:endParaRPr lang="es-PE" sz="3200" b="1" dirty="0">
              <a:solidFill>
                <a:srgbClr val="23526C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116B48B4-1BDE-4B5E-9C1A-A6DCA1C8171E}"/>
              </a:ext>
            </a:extLst>
          </p:cNvPr>
          <p:cNvSpPr txBox="1"/>
          <p:nvPr/>
        </p:nvSpPr>
        <p:spPr>
          <a:xfrm>
            <a:off x="7985148" y="4356400"/>
            <a:ext cx="41354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Var. % Interanual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No Tradicional  18’ – 17’</a:t>
            </a:r>
            <a:endParaRPr lang="es-E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317907" y="6373056"/>
            <a:ext cx="234909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300" b="1" dirty="0" err="1" smtClean="0"/>
              <a:t>Source</a:t>
            </a:r>
            <a:r>
              <a:rPr lang="es-PE" sz="1300" b="1" dirty="0" smtClean="0"/>
              <a:t>: US </a:t>
            </a:r>
            <a:r>
              <a:rPr lang="es-PE" sz="1300" b="1" dirty="0" err="1" smtClean="0"/>
              <a:t>Census</a:t>
            </a:r>
            <a:r>
              <a:rPr lang="es-PE" sz="1300" b="1" dirty="0" smtClean="0"/>
              <a:t> Bureau</a:t>
            </a:r>
            <a:endParaRPr lang="es-PE" sz="1300" b="1" dirty="0"/>
          </a:p>
        </p:txBody>
      </p:sp>
      <p:grpSp>
        <p:nvGrpSpPr>
          <p:cNvPr id="6" name="Grupo 5"/>
          <p:cNvGrpSpPr/>
          <p:nvPr/>
        </p:nvGrpSpPr>
        <p:grpSpPr>
          <a:xfrm>
            <a:off x="5176278" y="4325702"/>
            <a:ext cx="2600414" cy="891320"/>
            <a:chOff x="5302766" y="4745301"/>
            <a:chExt cx="2600414" cy="891320"/>
          </a:xfrm>
        </p:grpSpPr>
        <p:cxnSp>
          <p:nvCxnSpPr>
            <p:cNvPr id="43" name="Conector angular 42"/>
            <p:cNvCxnSpPr/>
            <p:nvPr/>
          </p:nvCxnSpPr>
          <p:spPr>
            <a:xfrm flipV="1">
              <a:off x="5302766" y="5046839"/>
              <a:ext cx="689753" cy="589782"/>
            </a:xfrm>
            <a:prstGeom prst="bentConnector3">
              <a:avLst/>
            </a:prstGeom>
            <a:ln w="28575">
              <a:solidFill>
                <a:srgbClr val="C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ángulo 46">
              <a:extLst>
                <a:ext uri="{FF2B5EF4-FFF2-40B4-BE49-F238E27FC236}">
                  <a16:creationId xmlns:a16="http://schemas.microsoft.com/office/drawing/2014/main" xmlns="" id="{FBF2A13A-0756-4903-9A0E-FB9FDC772DF4}"/>
                </a:ext>
              </a:extLst>
            </p:cNvPr>
            <p:cNvSpPr/>
            <p:nvPr/>
          </p:nvSpPr>
          <p:spPr>
            <a:xfrm>
              <a:off x="6597201" y="4745301"/>
              <a:ext cx="1305979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PE" sz="1100" b="1" dirty="0" smtClean="0">
                  <a:solidFill>
                    <a:srgbClr val="23526C"/>
                  </a:solidFill>
                  <a:latin typeface="Candara" panose="020E0502030303020204" pitchFamily="34" charset="0"/>
                </a:rPr>
                <a:t>1° Ontario</a:t>
              </a:r>
              <a:endParaRPr lang="es-PE" sz="1100" b="1" dirty="0">
                <a:solidFill>
                  <a:srgbClr val="23526C"/>
                </a:solidFill>
                <a:latin typeface="Candara" panose="020E0502030303020204" pitchFamily="34" charset="0"/>
              </a:endParaRPr>
            </a:p>
            <a:p>
              <a:pPr algn="ctr"/>
              <a:r>
                <a:rPr lang="es-PE" sz="1100" b="1" dirty="0">
                  <a:solidFill>
                    <a:srgbClr val="23526C"/>
                  </a:solidFill>
                  <a:latin typeface="Candara" panose="020E0502030303020204" pitchFamily="34" charset="0"/>
                </a:rPr>
                <a:t> </a:t>
              </a:r>
              <a:r>
                <a:rPr lang="es-PE" sz="1100" b="1" dirty="0" smtClean="0">
                  <a:solidFill>
                    <a:srgbClr val="23526C"/>
                  </a:solidFill>
                  <a:latin typeface="Candara" panose="020E0502030303020204" pitchFamily="34" charset="0"/>
                </a:rPr>
                <a:t> 49% de participación 2018</a:t>
              </a:r>
              <a:endParaRPr lang="es-PE" sz="1100" b="1" dirty="0">
                <a:solidFill>
                  <a:srgbClr val="23526C"/>
                </a:solidFill>
                <a:latin typeface="Candara" panose="020E0502030303020204" pitchFamily="34" charset="0"/>
              </a:endParaRPr>
            </a:p>
          </p:txBody>
        </p:sp>
        <p:pic>
          <p:nvPicPr>
            <p:cNvPr id="2052" name="Picture 4" descr="Resultado de imagen para ontario escudo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1698" y="4773781"/>
              <a:ext cx="586217" cy="536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o 8"/>
          <p:cNvGrpSpPr/>
          <p:nvPr/>
        </p:nvGrpSpPr>
        <p:grpSpPr>
          <a:xfrm>
            <a:off x="3757264" y="3243280"/>
            <a:ext cx="3914705" cy="2421368"/>
            <a:chOff x="3757264" y="3243280"/>
            <a:chExt cx="3914705" cy="2421368"/>
          </a:xfrm>
        </p:grpSpPr>
        <p:pic>
          <p:nvPicPr>
            <p:cNvPr id="2054" name="Picture 6" descr="Resultado de imagen para quebec escud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381" y="3243280"/>
              <a:ext cx="506394" cy="710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4" name="Grupo 53"/>
            <p:cNvGrpSpPr/>
            <p:nvPr/>
          </p:nvGrpSpPr>
          <p:grpSpPr>
            <a:xfrm>
              <a:off x="3757264" y="3280053"/>
              <a:ext cx="3914705" cy="2384595"/>
              <a:chOff x="4184973" y="5037327"/>
              <a:chExt cx="3914705" cy="2384595"/>
            </a:xfrm>
          </p:grpSpPr>
          <p:cxnSp>
            <p:nvCxnSpPr>
              <p:cNvPr id="56" name="Conector angular 55"/>
              <p:cNvCxnSpPr/>
              <p:nvPr/>
            </p:nvCxnSpPr>
            <p:spPr>
              <a:xfrm flipV="1">
                <a:off x="4184973" y="5516819"/>
                <a:ext cx="1917509" cy="1905103"/>
              </a:xfrm>
              <a:prstGeom prst="bentConnector3">
                <a:avLst/>
              </a:prstGeom>
              <a:ln w="285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Rectángulo 58">
                <a:extLst>
                  <a:ext uri="{FF2B5EF4-FFF2-40B4-BE49-F238E27FC236}">
                    <a16:creationId xmlns:a16="http://schemas.microsoft.com/office/drawing/2014/main" xmlns="" id="{FBF2A13A-0756-4903-9A0E-FB9FDC772DF4}"/>
                  </a:ext>
                </a:extLst>
              </p:cNvPr>
              <p:cNvSpPr/>
              <p:nvPr/>
            </p:nvSpPr>
            <p:spPr>
              <a:xfrm>
                <a:off x="6696089" y="5037327"/>
                <a:ext cx="140358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PE" sz="1200" b="1" dirty="0" smtClean="0">
                    <a:solidFill>
                      <a:srgbClr val="23526C"/>
                    </a:solidFill>
                    <a:latin typeface="Candara" panose="020E0502030303020204" pitchFamily="34" charset="0"/>
                  </a:rPr>
                  <a:t>2° Quebec</a:t>
                </a:r>
                <a:endParaRPr lang="es-PE" sz="1200" b="1" dirty="0">
                  <a:solidFill>
                    <a:srgbClr val="23526C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s-PE" sz="1200" b="1" dirty="0">
                    <a:solidFill>
                      <a:srgbClr val="23526C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s-PE" sz="1200" b="1" dirty="0" smtClean="0">
                    <a:solidFill>
                      <a:srgbClr val="23526C"/>
                    </a:solidFill>
                    <a:latin typeface="Candara" panose="020E0502030303020204" pitchFamily="34" charset="0"/>
                  </a:rPr>
                  <a:t> 18%  de participación 2018</a:t>
                </a:r>
                <a:endParaRPr lang="es-PE" sz="1200" b="1" dirty="0">
                  <a:solidFill>
                    <a:srgbClr val="23526C"/>
                  </a:solidFill>
                  <a:latin typeface="Candara" panose="020E0502030303020204" pitchFamily="34" charset="0"/>
                </a:endParaRPr>
              </a:p>
            </p:txBody>
          </p:sp>
        </p:grpSp>
      </p:grpSp>
      <p:grpSp>
        <p:nvGrpSpPr>
          <p:cNvPr id="26" name="Grupo 25"/>
          <p:cNvGrpSpPr/>
          <p:nvPr/>
        </p:nvGrpSpPr>
        <p:grpSpPr>
          <a:xfrm>
            <a:off x="5102452" y="5233516"/>
            <a:ext cx="3006549" cy="1258681"/>
            <a:chOff x="5102452" y="5233516"/>
            <a:chExt cx="3006549" cy="1258681"/>
          </a:xfrm>
        </p:grpSpPr>
        <p:grpSp>
          <p:nvGrpSpPr>
            <p:cNvPr id="73" name="Grupo 72"/>
            <p:cNvGrpSpPr/>
            <p:nvPr/>
          </p:nvGrpSpPr>
          <p:grpSpPr>
            <a:xfrm>
              <a:off x="5102452" y="6014211"/>
              <a:ext cx="3006549" cy="477986"/>
              <a:chOff x="4817563" y="6449792"/>
              <a:chExt cx="3006549" cy="477986"/>
            </a:xfrm>
          </p:grpSpPr>
          <p:cxnSp>
            <p:nvCxnSpPr>
              <p:cNvPr id="74" name="Conector angular 73"/>
              <p:cNvCxnSpPr/>
              <p:nvPr/>
            </p:nvCxnSpPr>
            <p:spPr>
              <a:xfrm>
                <a:off x="4817563" y="6449792"/>
                <a:ext cx="958109" cy="327301"/>
              </a:xfrm>
              <a:prstGeom prst="bentConnector3">
                <a:avLst/>
              </a:prstGeom>
              <a:ln w="28575">
                <a:solidFill>
                  <a:srgbClr val="C00000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ctángulo 74">
                <a:extLst>
                  <a:ext uri="{FF2B5EF4-FFF2-40B4-BE49-F238E27FC236}">
                    <a16:creationId xmlns:a16="http://schemas.microsoft.com/office/drawing/2014/main" xmlns="" id="{FBF2A13A-0756-4903-9A0E-FB9FDC772DF4}"/>
                  </a:ext>
                </a:extLst>
              </p:cNvPr>
              <p:cNvSpPr/>
              <p:nvPr/>
            </p:nvSpPr>
            <p:spPr>
              <a:xfrm>
                <a:off x="5617375" y="6496891"/>
                <a:ext cx="220673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PE" sz="1100" b="1" dirty="0" smtClean="0">
                    <a:solidFill>
                      <a:srgbClr val="23526C"/>
                    </a:solidFill>
                    <a:latin typeface="Candara" panose="020E0502030303020204" pitchFamily="34" charset="0"/>
                  </a:rPr>
                  <a:t>3º New Brunswick</a:t>
                </a:r>
                <a:endParaRPr lang="es-PE" sz="1100" b="1" dirty="0">
                  <a:solidFill>
                    <a:srgbClr val="23526C"/>
                  </a:solidFill>
                  <a:latin typeface="Candara" panose="020E0502030303020204" pitchFamily="34" charset="0"/>
                </a:endParaRPr>
              </a:p>
              <a:p>
                <a:pPr algn="ctr"/>
                <a:r>
                  <a:rPr lang="es-PE" sz="1100" b="1" dirty="0">
                    <a:solidFill>
                      <a:srgbClr val="23526C"/>
                    </a:solidFill>
                    <a:latin typeface="Candara" panose="020E0502030303020204" pitchFamily="34" charset="0"/>
                  </a:rPr>
                  <a:t> </a:t>
                </a:r>
                <a:r>
                  <a:rPr lang="es-PE" sz="1100" b="1" dirty="0" smtClean="0">
                    <a:solidFill>
                      <a:srgbClr val="23526C"/>
                    </a:solidFill>
                    <a:latin typeface="Candara" panose="020E0502030303020204" pitchFamily="34" charset="0"/>
                  </a:rPr>
                  <a:t> 17%  de participación 2018</a:t>
                </a:r>
                <a:endParaRPr lang="es-PE" sz="1100" b="1" dirty="0">
                  <a:solidFill>
                    <a:srgbClr val="23526C"/>
                  </a:solidFill>
                  <a:latin typeface="Candara" panose="020E0502030303020204" pitchFamily="34" charset="0"/>
                </a:endParaRPr>
              </a:p>
            </p:txBody>
          </p:sp>
        </p:grpSp>
        <p:pic>
          <p:nvPicPr>
            <p:cNvPr id="2056" name="Picture 8" descr="Resultado de imagen para new brunswick escudo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6926" y="5233516"/>
              <a:ext cx="595636" cy="776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998116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="" xmlns:a16="http://schemas.microsoft.com/office/drawing/2014/main" id="{4B48F480-ED0B-40E6-8D71-6BFF83A5B032}"/>
              </a:ext>
            </a:extLst>
          </p:cNvPr>
          <p:cNvSpPr/>
          <p:nvPr/>
        </p:nvSpPr>
        <p:spPr>
          <a:xfrm>
            <a:off x="152400" y="183555"/>
            <a:ext cx="11875862" cy="64386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graphicFrame>
        <p:nvGraphicFramePr>
          <p:cNvPr id="103" name="Gráfico 10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640625"/>
              </p:ext>
            </p:extLst>
          </p:nvPr>
        </p:nvGraphicFramePr>
        <p:xfrm>
          <a:off x="435918" y="2612788"/>
          <a:ext cx="11125200" cy="397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upo 1">
            <a:extLst>
              <a:ext uri="{FF2B5EF4-FFF2-40B4-BE49-F238E27FC236}">
                <a16:creationId xmlns="" xmlns:a16="http://schemas.microsoft.com/office/drawing/2014/main" id="{B96A5E77-16D1-4ED9-A168-DA2CC1E36923}"/>
              </a:ext>
            </a:extLst>
          </p:cNvPr>
          <p:cNvGrpSpPr/>
          <p:nvPr/>
        </p:nvGrpSpPr>
        <p:grpSpPr>
          <a:xfrm>
            <a:off x="-304800" y="-32525"/>
            <a:ext cx="5756392" cy="6822662"/>
            <a:chOff x="305462" y="259095"/>
            <a:chExt cx="4605485" cy="5903612"/>
          </a:xfrm>
        </p:grpSpPr>
        <p:sp>
          <p:nvSpPr>
            <p:cNvPr id="28" name="Argentina">
              <a:extLst>
                <a:ext uri="{FF2B5EF4-FFF2-40B4-BE49-F238E27FC236}">
                  <a16:creationId xmlns="" xmlns:a16="http://schemas.microsoft.com/office/drawing/2014/main" id="{859910AB-D79E-4BB0-8C50-94B03232AFCC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167540" y="4727119"/>
              <a:ext cx="620831" cy="1400191"/>
            </a:xfrm>
            <a:custGeom>
              <a:avLst/>
              <a:gdLst/>
              <a:ahLst/>
              <a:cxnLst>
                <a:cxn ang="0">
                  <a:pos x="296" y="16"/>
                </a:cxn>
                <a:cxn ang="0">
                  <a:pos x="407" y="28"/>
                </a:cxn>
                <a:cxn ang="0">
                  <a:pos x="501" y="42"/>
                </a:cxn>
                <a:cxn ang="0">
                  <a:pos x="600" y="128"/>
                </a:cxn>
                <a:cxn ang="0">
                  <a:pos x="730" y="172"/>
                </a:cxn>
                <a:cxn ang="0">
                  <a:pos x="735" y="286"/>
                </a:cxn>
                <a:cxn ang="0">
                  <a:pos x="851" y="234"/>
                </a:cxn>
                <a:cxn ang="0">
                  <a:pos x="903" y="234"/>
                </a:cxn>
                <a:cxn ang="0">
                  <a:pos x="818" y="342"/>
                </a:cxn>
                <a:cxn ang="0">
                  <a:pos x="735" y="432"/>
                </a:cxn>
                <a:cxn ang="0">
                  <a:pos x="699" y="595"/>
                </a:cxn>
                <a:cxn ang="0">
                  <a:pos x="756" y="716"/>
                </a:cxn>
                <a:cxn ang="0">
                  <a:pos x="773" y="782"/>
                </a:cxn>
                <a:cxn ang="0">
                  <a:pos x="725" y="895"/>
                </a:cxn>
                <a:cxn ang="0">
                  <a:pos x="553" y="935"/>
                </a:cxn>
                <a:cxn ang="0">
                  <a:pos x="532" y="968"/>
                </a:cxn>
                <a:cxn ang="0">
                  <a:pos x="529" y="1027"/>
                </a:cxn>
                <a:cxn ang="0">
                  <a:pos x="454" y="1068"/>
                </a:cxn>
                <a:cxn ang="0">
                  <a:pos x="397" y="1039"/>
                </a:cxn>
                <a:cxn ang="0">
                  <a:pos x="418" y="1138"/>
                </a:cxn>
                <a:cxn ang="0">
                  <a:pos x="433" y="1129"/>
                </a:cxn>
                <a:cxn ang="0">
                  <a:pos x="468" y="1131"/>
                </a:cxn>
                <a:cxn ang="0">
                  <a:pos x="437" y="1150"/>
                </a:cxn>
                <a:cxn ang="0">
                  <a:pos x="414" y="1174"/>
                </a:cxn>
                <a:cxn ang="0">
                  <a:pos x="395" y="1221"/>
                </a:cxn>
                <a:cxn ang="0">
                  <a:pos x="369" y="1308"/>
                </a:cxn>
                <a:cxn ang="0">
                  <a:pos x="312" y="1323"/>
                </a:cxn>
                <a:cxn ang="0">
                  <a:pos x="288" y="1410"/>
                </a:cxn>
                <a:cxn ang="0">
                  <a:pos x="355" y="1445"/>
                </a:cxn>
                <a:cxn ang="0">
                  <a:pos x="366" y="1500"/>
                </a:cxn>
                <a:cxn ang="0">
                  <a:pos x="274" y="1597"/>
                </a:cxn>
                <a:cxn ang="0">
                  <a:pos x="251" y="1644"/>
                </a:cxn>
                <a:cxn ang="0">
                  <a:pos x="246" y="1649"/>
                </a:cxn>
                <a:cxn ang="0">
                  <a:pos x="215" y="1741"/>
                </a:cxn>
                <a:cxn ang="0">
                  <a:pos x="227" y="1778"/>
                </a:cxn>
                <a:cxn ang="0">
                  <a:pos x="220" y="1795"/>
                </a:cxn>
                <a:cxn ang="0">
                  <a:pos x="55" y="1726"/>
                </a:cxn>
                <a:cxn ang="0">
                  <a:pos x="14" y="1682"/>
                </a:cxn>
                <a:cxn ang="0">
                  <a:pos x="38" y="1566"/>
                </a:cxn>
                <a:cxn ang="0">
                  <a:pos x="50" y="1478"/>
                </a:cxn>
                <a:cxn ang="0">
                  <a:pos x="92" y="1367"/>
                </a:cxn>
                <a:cxn ang="0">
                  <a:pos x="100" y="1306"/>
                </a:cxn>
                <a:cxn ang="0">
                  <a:pos x="116" y="1292"/>
                </a:cxn>
                <a:cxn ang="0">
                  <a:pos x="85" y="1181"/>
                </a:cxn>
                <a:cxn ang="0">
                  <a:pos x="90" y="1094"/>
                </a:cxn>
                <a:cxn ang="0">
                  <a:pos x="102" y="957"/>
                </a:cxn>
                <a:cxn ang="0">
                  <a:pos x="123" y="841"/>
                </a:cxn>
                <a:cxn ang="0">
                  <a:pos x="149" y="758"/>
                </a:cxn>
                <a:cxn ang="0">
                  <a:pos x="170" y="574"/>
                </a:cxn>
                <a:cxn ang="0">
                  <a:pos x="159" y="465"/>
                </a:cxn>
                <a:cxn ang="0">
                  <a:pos x="180" y="378"/>
                </a:cxn>
                <a:cxn ang="0">
                  <a:pos x="229" y="293"/>
                </a:cxn>
                <a:cxn ang="0">
                  <a:pos x="234" y="196"/>
                </a:cxn>
                <a:cxn ang="0">
                  <a:pos x="281" y="125"/>
                </a:cxn>
                <a:cxn ang="0">
                  <a:pos x="284" y="2008"/>
                </a:cxn>
                <a:cxn ang="0">
                  <a:pos x="362" y="2019"/>
                </a:cxn>
                <a:cxn ang="0">
                  <a:pos x="343" y="1982"/>
                </a:cxn>
                <a:cxn ang="0">
                  <a:pos x="258" y="1889"/>
                </a:cxn>
                <a:cxn ang="0">
                  <a:pos x="237" y="1845"/>
                </a:cxn>
              </a:cxnLst>
              <a:rect l="0" t="0" r="r" b="b"/>
              <a:pathLst>
                <a:path w="905" h="2022">
                  <a:moveTo>
                    <a:pt x="293" y="111"/>
                  </a:moveTo>
                  <a:lnTo>
                    <a:pt x="303" y="76"/>
                  </a:lnTo>
                  <a:lnTo>
                    <a:pt x="303" y="45"/>
                  </a:lnTo>
                  <a:lnTo>
                    <a:pt x="296" y="16"/>
                  </a:lnTo>
                  <a:lnTo>
                    <a:pt x="317" y="12"/>
                  </a:lnTo>
                  <a:lnTo>
                    <a:pt x="329" y="0"/>
                  </a:lnTo>
                  <a:lnTo>
                    <a:pt x="352" y="21"/>
                  </a:lnTo>
                  <a:lnTo>
                    <a:pt x="407" y="28"/>
                  </a:lnTo>
                  <a:lnTo>
                    <a:pt x="430" y="59"/>
                  </a:lnTo>
                  <a:lnTo>
                    <a:pt x="451" y="14"/>
                  </a:lnTo>
                  <a:lnTo>
                    <a:pt x="494" y="24"/>
                  </a:lnTo>
                  <a:lnTo>
                    <a:pt x="501" y="42"/>
                  </a:lnTo>
                  <a:lnTo>
                    <a:pt x="518" y="57"/>
                  </a:lnTo>
                  <a:lnTo>
                    <a:pt x="527" y="57"/>
                  </a:lnTo>
                  <a:lnTo>
                    <a:pt x="529" y="68"/>
                  </a:lnTo>
                  <a:lnTo>
                    <a:pt x="600" y="128"/>
                  </a:lnTo>
                  <a:lnTo>
                    <a:pt x="645" y="125"/>
                  </a:lnTo>
                  <a:lnTo>
                    <a:pt x="669" y="142"/>
                  </a:lnTo>
                  <a:lnTo>
                    <a:pt x="688" y="144"/>
                  </a:lnTo>
                  <a:lnTo>
                    <a:pt x="730" y="172"/>
                  </a:lnTo>
                  <a:lnTo>
                    <a:pt x="690" y="262"/>
                  </a:lnTo>
                  <a:lnTo>
                    <a:pt x="697" y="274"/>
                  </a:lnTo>
                  <a:lnTo>
                    <a:pt x="714" y="276"/>
                  </a:lnTo>
                  <a:lnTo>
                    <a:pt x="735" y="286"/>
                  </a:lnTo>
                  <a:lnTo>
                    <a:pt x="754" y="293"/>
                  </a:lnTo>
                  <a:lnTo>
                    <a:pt x="813" y="288"/>
                  </a:lnTo>
                  <a:lnTo>
                    <a:pt x="844" y="260"/>
                  </a:lnTo>
                  <a:lnTo>
                    <a:pt x="851" y="234"/>
                  </a:lnTo>
                  <a:lnTo>
                    <a:pt x="860" y="194"/>
                  </a:lnTo>
                  <a:lnTo>
                    <a:pt x="886" y="196"/>
                  </a:lnTo>
                  <a:lnTo>
                    <a:pt x="905" y="210"/>
                  </a:lnTo>
                  <a:lnTo>
                    <a:pt x="903" y="234"/>
                  </a:lnTo>
                  <a:lnTo>
                    <a:pt x="891" y="279"/>
                  </a:lnTo>
                  <a:lnTo>
                    <a:pt x="877" y="281"/>
                  </a:lnTo>
                  <a:lnTo>
                    <a:pt x="820" y="335"/>
                  </a:lnTo>
                  <a:lnTo>
                    <a:pt x="818" y="342"/>
                  </a:lnTo>
                  <a:lnTo>
                    <a:pt x="808" y="342"/>
                  </a:lnTo>
                  <a:lnTo>
                    <a:pt x="768" y="385"/>
                  </a:lnTo>
                  <a:lnTo>
                    <a:pt x="761" y="404"/>
                  </a:lnTo>
                  <a:lnTo>
                    <a:pt x="735" y="432"/>
                  </a:lnTo>
                  <a:lnTo>
                    <a:pt x="714" y="484"/>
                  </a:lnTo>
                  <a:lnTo>
                    <a:pt x="707" y="515"/>
                  </a:lnTo>
                  <a:lnTo>
                    <a:pt x="702" y="557"/>
                  </a:lnTo>
                  <a:lnTo>
                    <a:pt x="699" y="595"/>
                  </a:lnTo>
                  <a:lnTo>
                    <a:pt x="692" y="607"/>
                  </a:lnTo>
                  <a:lnTo>
                    <a:pt x="690" y="635"/>
                  </a:lnTo>
                  <a:lnTo>
                    <a:pt x="692" y="675"/>
                  </a:lnTo>
                  <a:lnTo>
                    <a:pt x="756" y="716"/>
                  </a:lnTo>
                  <a:lnTo>
                    <a:pt x="759" y="737"/>
                  </a:lnTo>
                  <a:lnTo>
                    <a:pt x="747" y="753"/>
                  </a:lnTo>
                  <a:lnTo>
                    <a:pt x="754" y="772"/>
                  </a:lnTo>
                  <a:lnTo>
                    <a:pt x="773" y="782"/>
                  </a:lnTo>
                  <a:lnTo>
                    <a:pt x="773" y="817"/>
                  </a:lnTo>
                  <a:lnTo>
                    <a:pt x="744" y="864"/>
                  </a:lnTo>
                  <a:lnTo>
                    <a:pt x="742" y="879"/>
                  </a:lnTo>
                  <a:lnTo>
                    <a:pt x="725" y="895"/>
                  </a:lnTo>
                  <a:lnTo>
                    <a:pt x="652" y="923"/>
                  </a:lnTo>
                  <a:lnTo>
                    <a:pt x="605" y="926"/>
                  </a:lnTo>
                  <a:lnTo>
                    <a:pt x="586" y="935"/>
                  </a:lnTo>
                  <a:lnTo>
                    <a:pt x="553" y="935"/>
                  </a:lnTo>
                  <a:lnTo>
                    <a:pt x="520" y="916"/>
                  </a:lnTo>
                  <a:lnTo>
                    <a:pt x="515" y="919"/>
                  </a:lnTo>
                  <a:lnTo>
                    <a:pt x="515" y="935"/>
                  </a:lnTo>
                  <a:lnTo>
                    <a:pt x="532" y="968"/>
                  </a:lnTo>
                  <a:lnTo>
                    <a:pt x="529" y="990"/>
                  </a:lnTo>
                  <a:lnTo>
                    <a:pt x="515" y="1023"/>
                  </a:lnTo>
                  <a:lnTo>
                    <a:pt x="518" y="1032"/>
                  </a:lnTo>
                  <a:lnTo>
                    <a:pt x="529" y="1027"/>
                  </a:lnTo>
                  <a:lnTo>
                    <a:pt x="529" y="1034"/>
                  </a:lnTo>
                  <a:lnTo>
                    <a:pt x="503" y="1060"/>
                  </a:lnTo>
                  <a:lnTo>
                    <a:pt x="487" y="1070"/>
                  </a:lnTo>
                  <a:lnTo>
                    <a:pt x="454" y="1068"/>
                  </a:lnTo>
                  <a:lnTo>
                    <a:pt x="423" y="1051"/>
                  </a:lnTo>
                  <a:lnTo>
                    <a:pt x="409" y="1046"/>
                  </a:lnTo>
                  <a:lnTo>
                    <a:pt x="407" y="1032"/>
                  </a:lnTo>
                  <a:lnTo>
                    <a:pt x="397" y="1039"/>
                  </a:lnTo>
                  <a:lnTo>
                    <a:pt x="402" y="1089"/>
                  </a:lnTo>
                  <a:lnTo>
                    <a:pt x="397" y="1117"/>
                  </a:lnTo>
                  <a:lnTo>
                    <a:pt x="418" y="1124"/>
                  </a:lnTo>
                  <a:lnTo>
                    <a:pt x="418" y="1138"/>
                  </a:lnTo>
                  <a:lnTo>
                    <a:pt x="433" y="1141"/>
                  </a:lnTo>
                  <a:lnTo>
                    <a:pt x="444" y="1138"/>
                  </a:lnTo>
                  <a:lnTo>
                    <a:pt x="447" y="1131"/>
                  </a:lnTo>
                  <a:lnTo>
                    <a:pt x="433" y="1129"/>
                  </a:lnTo>
                  <a:lnTo>
                    <a:pt x="433" y="1122"/>
                  </a:lnTo>
                  <a:lnTo>
                    <a:pt x="454" y="1115"/>
                  </a:lnTo>
                  <a:lnTo>
                    <a:pt x="463" y="1127"/>
                  </a:lnTo>
                  <a:lnTo>
                    <a:pt x="468" y="1131"/>
                  </a:lnTo>
                  <a:lnTo>
                    <a:pt x="470" y="1164"/>
                  </a:lnTo>
                  <a:lnTo>
                    <a:pt x="459" y="1171"/>
                  </a:lnTo>
                  <a:lnTo>
                    <a:pt x="442" y="1171"/>
                  </a:lnTo>
                  <a:lnTo>
                    <a:pt x="437" y="1150"/>
                  </a:lnTo>
                  <a:lnTo>
                    <a:pt x="418" y="1145"/>
                  </a:lnTo>
                  <a:lnTo>
                    <a:pt x="409" y="1153"/>
                  </a:lnTo>
                  <a:lnTo>
                    <a:pt x="404" y="1162"/>
                  </a:lnTo>
                  <a:lnTo>
                    <a:pt x="414" y="1174"/>
                  </a:lnTo>
                  <a:lnTo>
                    <a:pt x="430" y="1176"/>
                  </a:lnTo>
                  <a:lnTo>
                    <a:pt x="418" y="1183"/>
                  </a:lnTo>
                  <a:lnTo>
                    <a:pt x="397" y="1205"/>
                  </a:lnTo>
                  <a:lnTo>
                    <a:pt x="395" y="1221"/>
                  </a:lnTo>
                  <a:lnTo>
                    <a:pt x="388" y="1261"/>
                  </a:lnTo>
                  <a:lnTo>
                    <a:pt x="390" y="1271"/>
                  </a:lnTo>
                  <a:lnTo>
                    <a:pt x="366" y="1294"/>
                  </a:lnTo>
                  <a:lnTo>
                    <a:pt x="369" y="1308"/>
                  </a:lnTo>
                  <a:lnTo>
                    <a:pt x="352" y="1311"/>
                  </a:lnTo>
                  <a:lnTo>
                    <a:pt x="340" y="1306"/>
                  </a:lnTo>
                  <a:lnTo>
                    <a:pt x="329" y="1323"/>
                  </a:lnTo>
                  <a:lnTo>
                    <a:pt x="312" y="1323"/>
                  </a:lnTo>
                  <a:lnTo>
                    <a:pt x="296" y="1346"/>
                  </a:lnTo>
                  <a:lnTo>
                    <a:pt x="281" y="1372"/>
                  </a:lnTo>
                  <a:lnTo>
                    <a:pt x="281" y="1398"/>
                  </a:lnTo>
                  <a:lnTo>
                    <a:pt x="288" y="1410"/>
                  </a:lnTo>
                  <a:lnTo>
                    <a:pt x="310" y="1424"/>
                  </a:lnTo>
                  <a:lnTo>
                    <a:pt x="312" y="1434"/>
                  </a:lnTo>
                  <a:lnTo>
                    <a:pt x="331" y="1443"/>
                  </a:lnTo>
                  <a:lnTo>
                    <a:pt x="355" y="1445"/>
                  </a:lnTo>
                  <a:lnTo>
                    <a:pt x="366" y="1445"/>
                  </a:lnTo>
                  <a:lnTo>
                    <a:pt x="371" y="1462"/>
                  </a:lnTo>
                  <a:lnTo>
                    <a:pt x="359" y="1481"/>
                  </a:lnTo>
                  <a:lnTo>
                    <a:pt x="366" y="1500"/>
                  </a:lnTo>
                  <a:lnTo>
                    <a:pt x="355" y="1519"/>
                  </a:lnTo>
                  <a:lnTo>
                    <a:pt x="322" y="1538"/>
                  </a:lnTo>
                  <a:lnTo>
                    <a:pt x="286" y="1573"/>
                  </a:lnTo>
                  <a:lnTo>
                    <a:pt x="274" y="1597"/>
                  </a:lnTo>
                  <a:lnTo>
                    <a:pt x="284" y="1599"/>
                  </a:lnTo>
                  <a:lnTo>
                    <a:pt x="281" y="1625"/>
                  </a:lnTo>
                  <a:lnTo>
                    <a:pt x="258" y="1646"/>
                  </a:lnTo>
                  <a:lnTo>
                    <a:pt x="251" y="1644"/>
                  </a:lnTo>
                  <a:lnTo>
                    <a:pt x="237" y="1630"/>
                  </a:lnTo>
                  <a:lnTo>
                    <a:pt x="229" y="1634"/>
                  </a:lnTo>
                  <a:lnTo>
                    <a:pt x="227" y="1641"/>
                  </a:lnTo>
                  <a:lnTo>
                    <a:pt x="246" y="1649"/>
                  </a:lnTo>
                  <a:lnTo>
                    <a:pt x="241" y="1660"/>
                  </a:lnTo>
                  <a:lnTo>
                    <a:pt x="220" y="1670"/>
                  </a:lnTo>
                  <a:lnTo>
                    <a:pt x="211" y="1705"/>
                  </a:lnTo>
                  <a:lnTo>
                    <a:pt x="215" y="1741"/>
                  </a:lnTo>
                  <a:lnTo>
                    <a:pt x="218" y="1755"/>
                  </a:lnTo>
                  <a:lnTo>
                    <a:pt x="203" y="1762"/>
                  </a:lnTo>
                  <a:lnTo>
                    <a:pt x="220" y="1762"/>
                  </a:lnTo>
                  <a:lnTo>
                    <a:pt x="227" y="1778"/>
                  </a:lnTo>
                  <a:lnTo>
                    <a:pt x="253" y="1812"/>
                  </a:lnTo>
                  <a:lnTo>
                    <a:pt x="248" y="1814"/>
                  </a:lnTo>
                  <a:lnTo>
                    <a:pt x="234" y="1814"/>
                  </a:lnTo>
                  <a:lnTo>
                    <a:pt x="220" y="1795"/>
                  </a:lnTo>
                  <a:lnTo>
                    <a:pt x="78" y="1795"/>
                  </a:lnTo>
                  <a:lnTo>
                    <a:pt x="57" y="1760"/>
                  </a:lnTo>
                  <a:lnTo>
                    <a:pt x="59" y="1743"/>
                  </a:lnTo>
                  <a:lnTo>
                    <a:pt x="55" y="1726"/>
                  </a:lnTo>
                  <a:lnTo>
                    <a:pt x="55" y="1691"/>
                  </a:lnTo>
                  <a:lnTo>
                    <a:pt x="38" y="1691"/>
                  </a:lnTo>
                  <a:lnTo>
                    <a:pt x="22" y="1703"/>
                  </a:lnTo>
                  <a:lnTo>
                    <a:pt x="14" y="1682"/>
                  </a:lnTo>
                  <a:lnTo>
                    <a:pt x="3" y="1665"/>
                  </a:lnTo>
                  <a:lnTo>
                    <a:pt x="0" y="1649"/>
                  </a:lnTo>
                  <a:lnTo>
                    <a:pt x="10" y="1611"/>
                  </a:lnTo>
                  <a:lnTo>
                    <a:pt x="38" y="1566"/>
                  </a:lnTo>
                  <a:lnTo>
                    <a:pt x="48" y="1545"/>
                  </a:lnTo>
                  <a:lnTo>
                    <a:pt x="57" y="1519"/>
                  </a:lnTo>
                  <a:lnTo>
                    <a:pt x="50" y="1493"/>
                  </a:lnTo>
                  <a:lnTo>
                    <a:pt x="50" y="1478"/>
                  </a:lnTo>
                  <a:lnTo>
                    <a:pt x="83" y="1445"/>
                  </a:lnTo>
                  <a:lnTo>
                    <a:pt x="85" y="1415"/>
                  </a:lnTo>
                  <a:lnTo>
                    <a:pt x="92" y="1408"/>
                  </a:lnTo>
                  <a:lnTo>
                    <a:pt x="92" y="1367"/>
                  </a:lnTo>
                  <a:lnTo>
                    <a:pt x="97" y="1356"/>
                  </a:lnTo>
                  <a:lnTo>
                    <a:pt x="92" y="1344"/>
                  </a:lnTo>
                  <a:lnTo>
                    <a:pt x="111" y="1320"/>
                  </a:lnTo>
                  <a:lnTo>
                    <a:pt x="100" y="1306"/>
                  </a:lnTo>
                  <a:lnTo>
                    <a:pt x="83" y="1301"/>
                  </a:lnTo>
                  <a:lnTo>
                    <a:pt x="81" y="1299"/>
                  </a:lnTo>
                  <a:lnTo>
                    <a:pt x="88" y="1290"/>
                  </a:lnTo>
                  <a:lnTo>
                    <a:pt x="116" y="1292"/>
                  </a:lnTo>
                  <a:lnTo>
                    <a:pt x="116" y="1278"/>
                  </a:lnTo>
                  <a:lnTo>
                    <a:pt x="88" y="1264"/>
                  </a:lnTo>
                  <a:lnTo>
                    <a:pt x="90" y="1216"/>
                  </a:lnTo>
                  <a:lnTo>
                    <a:pt x="85" y="1181"/>
                  </a:lnTo>
                  <a:lnTo>
                    <a:pt x="69" y="1157"/>
                  </a:lnTo>
                  <a:lnTo>
                    <a:pt x="71" y="1145"/>
                  </a:lnTo>
                  <a:lnTo>
                    <a:pt x="97" y="1134"/>
                  </a:lnTo>
                  <a:lnTo>
                    <a:pt x="90" y="1094"/>
                  </a:lnTo>
                  <a:lnTo>
                    <a:pt x="85" y="1039"/>
                  </a:lnTo>
                  <a:lnTo>
                    <a:pt x="95" y="1018"/>
                  </a:lnTo>
                  <a:lnTo>
                    <a:pt x="90" y="1001"/>
                  </a:lnTo>
                  <a:lnTo>
                    <a:pt x="102" y="957"/>
                  </a:lnTo>
                  <a:lnTo>
                    <a:pt x="116" y="928"/>
                  </a:lnTo>
                  <a:lnTo>
                    <a:pt x="128" y="928"/>
                  </a:lnTo>
                  <a:lnTo>
                    <a:pt x="130" y="897"/>
                  </a:lnTo>
                  <a:lnTo>
                    <a:pt x="123" y="841"/>
                  </a:lnTo>
                  <a:lnTo>
                    <a:pt x="123" y="796"/>
                  </a:lnTo>
                  <a:lnTo>
                    <a:pt x="135" y="786"/>
                  </a:lnTo>
                  <a:lnTo>
                    <a:pt x="137" y="770"/>
                  </a:lnTo>
                  <a:lnTo>
                    <a:pt x="149" y="758"/>
                  </a:lnTo>
                  <a:lnTo>
                    <a:pt x="161" y="706"/>
                  </a:lnTo>
                  <a:lnTo>
                    <a:pt x="175" y="657"/>
                  </a:lnTo>
                  <a:lnTo>
                    <a:pt x="177" y="612"/>
                  </a:lnTo>
                  <a:lnTo>
                    <a:pt x="170" y="574"/>
                  </a:lnTo>
                  <a:lnTo>
                    <a:pt x="151" y="527"/>
                  </a:lnTo>
                  <a:lnTo>
                    <a:pt x="149" y="498"/>
                  </a:lnTo>
                  <a:lnTo>
                    <a:pt x="161" y="491"/>
                  </a:lnTo>
                  <a:lnTo>
                    <a:pt x="159" y="465"/>
                  </a:lnTo>
                  <a:lnTo>
                    <a:pt x="170" y="463"/>
                  </a:lnTo>
                  <a:lnTo>
                    <a:pt x="180" y="449"/>
                  </a:lnTo>
                  <a:lnTo>
                    <a:pt x="177" y="401"/>
                  </a:lnTo>
                  <a:lnTo>
                    <a:pt x="180" y="378"/>
                  </a:lnTo>
                  <a:lnTo>
                    <a:pt x="196" y="345"/>
                  </a:lnTo>
                  <a:lnTo>
                    <a:pt x="213" y="331"/>
                  </a:lnTo>
                  <a:lnTo>
                    <a:pt x="218" y="312"/>
                  </a:lnTo>
                  <a:lnTo>
                    <a:pt x="229" y="293"/>
                  </a:lnTo>
                  <a:lnTo>
                    <a:pt x="248" y="276"/>
                  </a:lnTo>
                  <a:lnTo>
                    <a:pt x="239" y="257"/>
                  </a:lnTo>
                  <a:lnTo>
                    <a:pt x="239" y="217"/>
                  </a:lnTo>
                  <a:lnTo>
                    <a:pt x="234" y="196"/>
                  </a:lnTo>
                  <a:lnTo>
                    <a:pt x="246" y="170"/>
                  </a:lnTo>
                  <a:lnTo>
                    <a:pt x="246" y="151"/>
                  </a:lnTo>
                  <a:lnTo>
                    <a:pt x="253" y="144"/>
                  </a:lnTo>
                  <a:lnTo>
                    <a:pt x="281" y="125"/>
                  </a:lnTo>
                  <a:lnTo>
                    <a:pt x="293" y="111"/>
                  </a:lnTo>
                  <a:close/>
                  <a:moveTo>
                    <a:pt x="234" y="1937"/>
                  </a:moveTo>
                  <a:lnTo>
                    <a:pt x="234" y="2005"/>
                  </a:lnTo>
                  <a:lnTo>
                    <a:pt x="284" y="2008"/>
                  </a:lnTo>
                  <a:lnTo>
                    <a:pt x="303" y="2012"/>
                  </a:lnTo>
                  <a:lnTo>
                    <a:pt x="314" y="2012"/>
                  </a:lnTo>
                  <a:lnTo>
                    <a:pt x="333" y="2022"/>
                  </a:lnTo>
                  <a:lnTo>
                    <a:pt x="362" y="2019"/>
                  </a:lnTo>
                  <a:lnTo>
                    <a:pt x="364" y="2012"/>
                  </a:lnTo>
                  <a:lnTo>
                    <a:pt x="378" y="2015"/>
                  </a:lnTo>
                  <a:lnTo>
                    <a:pt x="395" y="1996"/>
                  </a:lnTo>
                  <a:lnTo>
                    <a:pt x="343" y="1982"/>
                  </a:lnTo>
                  <a:lnTo>
                    <a:pt x="303" y="1944"/>
                  </a:lnTo>
                  <a:lnTo>
                    <a:pt x="286" y="1934"/>
                  </a:lnTo>
                  <a:lnTo>
                    <a:pt x="258" y="1918"/>
                  </a:lnTo>
                  <a:lnTo>
                    <a:pt x="258" y="1889"/>
                  </a:lnTo>
                  <a:lnTo>
                    <a:pt x="241" y="1882"/>
                  </a:lnTo>
                  <a:lnTo>
                    <a:pt x="241" y="1875"/>
                  </a:lnTo>
                  <a:lnTo>
                    <a:pt x="255" y="1868"/>
                  </a:lnTo>
                  <a:lnTo>
                    <a:pt x="237" y="1845"/>
                  </a:lnTo>
                  <a:lnTo>
                    <a:pt x="234" y="193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29" name="Bolivia">
              <a:extLst>
                <a:ext uri="{FF2B5EF4-FFF2-40B4-BE49-F238E27FC236}">
                  <a16:creationId xmlns="" xmlns:a16="http://schemas.microsoft.com/office/drawing/2014/main" id="{7998BA74-2BF1-4414-961F-091C5F720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3292488" y="4333807"/>
              <a:ext cx="376794" cy="446410"/>
            </a:xfrm>
            <a:custGeom>
              <a:avLst/>
              <a:gdLst/>
              <a:ahLst/>
              <a:cxnLst>
                <a:cxn ang="0">
                  <a:pos x="6" y="315"/>
                </a:cxn>
                <a:cxn ang="0">
                  <a:pos x="0" y="295"/>
                </a:cxn>
                <a:cxn ang="0">
                  <a:pos x="24" y="279"/>
                </a:cxn>
                <a:cxn ang="0">
                  <a:pos x="36" y="265"/>
                </a:cxn>
                <a:cxn ang="0">
                  <a:pos x="14" y="243"/>
                </a:cxn>
                <a:cxn ang="0">
                  <a:pos x="22" y="217"/>
                </a:cxn>
                <a:cxn ang="0">
                  <a:pos x="12" y="201"/>
                </a:cxn>
                <a:cxn ang="0">
                  <a:pos x="42" y="110"/>
                </a:cxn>
                <a:cxn ang="0">
                  <a:pos x="6" y="52"/>
                </a:cxn>
                <a:cxn ang="0">
                  <a:pos x="44" y="50"/>
                </a:cxn>
                <a:cxn ang="0">
                  <a:pos x="70" y="30"/>
                </a:cxn>
                <a:cxn ang="0">
                  <a:pos x="92" y="24"/>
                </a:cxn>
                <a:cxn ang="0">
                  <a:pos x="114" y="8"/>
                </a:cxn>
                <a:cxn ang="0">
                  <a:pos x="158" y="0"/>
                </a:cxn>
                <a:cxn ang="0">
                  <a:pos x="166" y="20"/>
                </a:cxn>
                <a:cxn ang="0">
                  <a:pos x="160" y="42"/>
                </a:cxn>
                <a:cxn ang="0">
                  <a:pos x="172" y="90"/>
                </a:cxn>
                <a:cxn ang="0">
                  <a:pos x="202" y="106"/>
                </a:cxn>
                <a:cxn ang="0">
                  <a:pos x="228" y="112"/>
                </a:cxn>
                <a:cxn ang="0">
                  <a:pos x="298" y="147"/>
                </a:cxn>
                <a:cxn ang="0">
                  <a:pos x="350" y="161"/>
                </a:cxn>
                <a:cxn ang="0">
                  <a:pos x="356" y="201"/>
                </a:cxn>
                <a:cxn ang="0">
                  <a:pos x="348" y="225"/>
                </a:cxn>
                <a:cxn ang="0">
                  <a:pos x="372" y="261"/>
                </a:cxn>
                <a:cxn ang="0">
                  <a:pos x="430" y="263"/>
                </a:cxn>
                <a:cxn ang="0">
                  <a:pos x="434" y="297"/>
                </a:cxn>
                <a:cxn ang="0">
                  <a:pos x="454" y="307"/>
                </a:cxn>
                <a:cxn ang="0">
                  <a:pos x="464" y="323"/>
                </a:cxn>
                <a:cxn ang="0">
                  <a:pos x="456" y="355"/>
                </a:cxn>
                <a:cxn ang="0">
                  <a:pos x="456" y="375"/>
                </a:cxn>
                <a:cxn ang="0">
                  <a:pos x="438" y="407"/>
                </a:cxn>
                <a:cxn ang="0">
                  <a:pos x="408" y="389"/>
                </a:cxn>
                <a:cxn ang="0">
                  <a:pos x="362" y="395"/>
                </a:cxn>
                <a:cxn ang="0">
                  <a:pos x="330" y="397"/>
                </a:cxn>
                <a:cxn ang="0">
                  <a:pos x="296" y="395"/>
                </a:cxn>
                <a:cxn ang="0">
                  <a:pos x="278" y="429"/>
                </a:cxn>
                <a:cxn ang="0">
                  <a:pos x="278" y="449"/>
                </a:cxn>
                <a:cxn ang="0">
                  <a:pos x="264" y="501"/>
                </a:cxn>
                <a:cxn ang="0">
                  <a:pos x="228" y="493"/>
                </a:cxn>
                <a:cxn ang="0">
                  <a:pos x="210" y="531"/>
                </a:cxn>
                <a:cxn ang="0">
                  <a:pos x="190" y="505"/>
                </a:cxn>
                <a:cxn ang="0">
                  <a:pos x="144" y="499"/>
                </a:cxn>
                <a:cxn ang="0">
                  <a:pos x="124" y="481"/>
                </a:cxn>
                <a:cxn ang="0">
                  <a:pos x="114" y="491"/>
                </a:cxn>
                <a:cxn ang="0">
                  <a:pos x="96" y="495"/>
                </a:cxn>
                <a:cxn ang="0">
                  <a:pos x="102" y="519"/>
                </a:cxn>
                <a:cxn ang="0">
                  <a:pos x="102" y="545"/>
                </a:cxn>
                <a:cxn ang="0">
                  <a:pos x="60" y="527"/>
                </a:cxn>
                <a:cxn ang="0">
                  <a:pos x="54" y="475"/>
                </a:cxn>
                <a:cxn ang="0">
                  <a:pos x="48" y="463"/>
                </a:cxn>
                <a:cxn ang="0">
                  <a:pos x="38" y="457"/>
                </a:cxn>
                <a:cxn ang="0">
                  <a:pos x="38" y="417"/>
                </a:cxn>
                <a:cxn ang="0">
                  <a:pos x="32" y="407"/>
                </a:cxn>
                <a:cxn ang="0">
                  <a:pos x="32" y="391"/>
                </a:cxn>
                <a:cxn ang="0">
                  <a:pos x="6" y="315"/>
                </a:cxn>
              </a:cxnLst>
              <a:rect l="0" t="0" r="r" b="b"/>
              <a:pathLst>
                <a:path w="464" h="545">
                  <a:moveTo>
                    <a:pt x="6" y="315"/>
                  </a:moveTo>
                  <a:lnTo>
                    <a:pt x="0" y="295"/>
                  </a:lnTo>
                  <a:lnTo>
                    <a:pt x="24" y="279"/>
                  </a:lnTo>
                  <a:lnTo>
                    <a:pt x="36" y="265"/>
                  </a:lnTo>
                  <a:lnTo>
                    <a:pt x="14" y="243"/>
                  </a:lnTo>
                  <a:lnTo>
                    <a:pt x="22" y="217"/>
                  </a:lnTo>
                  <a:lnTo>
                    <a:pt x="12" y="201"/>
                  </a:lnTo>
                  <a:lnTo>
                    <a:pt x="42" y="110"/>
                  </a:lnTo>
                  <a:lnTo>
                    <a:pt x="6" y="52"/>
                  </a:lnTo>
                  <a:lnTo>
                    <a:pt x="44" y="50"/>
                  </a:lnTo>
                  <a:lnTo>
                    <a:pt x="70" y="30"/>
                  </a:lnTo>
                  <a:lnTo>
                    <a:pt x="92" y="24"/>
                  </a:lnTo>
                  <a:lnTo>
                    <a:pt x="114" y="8"/>
                  </a:lnTo>
                  <a:lnTo>
                    <a:pt x="158" y="0"/>
                  </a:lnTo>
                  <a:lnTo>
                    <a:pt x="166" y="20"/>
                  </a:lnTo>
                  <a:lnTo>
                    <a:pt x="160" y="42"/>
                  </a:lnTo>
                  <a:lnTo>
                    <a:pt x="172" y="90"/>
                  </a:lnTo>
                  <a:lnTo>
                    <a:pt x="202" y="106"/>
                  </a:lnTo>
                  <a:lnTo>
                    <a:pt x="228" y="112"/>
                  </a:lnTo>
                  <a:lnTo>
                    <a:pt x="298" y="147"/>
                  </a:lnTo>
                  <a:lnTo>
                    <a:pt x="350" y="161"/>
                  </a:lnTo>
                  <a:lnTo>
                    <a:pt x="356" y="201"/>
                  </a:lnTo>
                  <a:lnTo>
                    <a:pt x="348" y="225"/>
                  </a:lnTo>
                  <a:lnTo>
                    <a:pt x="372" y="261"/>
                  </a:lnTo>
                  <a:lnTo>
                    <a:pt x="430" y="263"/>
                  </a:lnTo>
                  <a:lnTo>
                    <a:pt x="434" y="297"/>
                  </a:lnTo>
                  <a:lnTo>
                    <a:pt x="454" y="307"/>
                  </a:lnTo>
                  <a:lnTo>
                    <a:pt x="464" y="323"/>
                  </a:lnTo>
                  <a:lnTo>
                    <a:pt x="456" y="355"/>
                  </a:lnTo>
                  <a:lnTo>
                    <a:pt x="456" y="375"/>
                  </a:lnTo>
                  <a:lnTo>
                    <a:pt x="438" y="407"/>
                  </a:lnTo>
                  <a:lnTo>
                    <a:pt x="408" y="389"/>
                  </a:lnTo>
                  <a:lnTo>
                    <a:pt x="362" y="395"/>
                  </a:lnTo>
                  <a:lnTo>
                    <a:pt x="330" y="397"/>
                  </a:lnTo>
                  <a:lnTo>
                    <a:pt x="296" y="395"/>
                  </a:lnTo>
                  <a:lnTo>
                    <a:pt x="278" y="429"/>
                  </a:lnTo>
                  <a:lnTo>
                    <a:pt x="278" y="449"/>
                  </a:lnTo>
                  <a:lnTo>
                    <a:pt x="264" y="501"/>
                  </a:lnTo>
                  <a:lnTo>
                    <a:pt x="228" y="493"/>
                  </a:lnTo>
                  <a:lnTo>
                    <a:pt x="210" y="531"/>
                  </a:lnTo>
                  <a:lnTo>
                    <a:pt x="190" y="505"/>
                  </a:lnTo>
                  <a:lnTo>
                    <a:pt x="144" y="499"/>
                  </a:lnTo>
                  <a:lnTo>
                    <a:pt x="124" y="481"/>
                  </a:lnTo>
                  <a:lnTo>
                    <a:pt x="114" y="491"/>
                  </a:lnTo>
                  <a:lnTo>
                    <a:pt x="96" y="495"/>
                  </a:lnTo>
                  <a:lnTo>
                    <a:pt x="102" y="519"/>
                  </a:lnTo>
                  <a:lnTo>
                    <a:pt x="102" y="545"/>
                  </a:lnTo>
                  <a:lnTo>
                    <a:pt x="60" y="527"/>
                  </a:lnTo>
                  <a:lnTo>
                    <a:pt x="54" y="475"/>
                  </a:lnTo>
                  <a:lnTo>
                    <a:pt x="48" y="463"/>
                  </a:lnTo>
                  <a:lnTo>
                    <a:pt x="38" y="457"/>
                  </a:lnTo>
                  <a:lnTo>
                    <a:pt x="38" y="417"/>
                  </a:lnTo>
                  <a:lnTo>
                    <a:pt x="32" y="407"/>
                  </a:lnTo>
                  <a:lnTo>
                    <a:pt x="32" y="391"/>
                  </a:lnTo>
                  <a:lnTo>
                    <a:pt x="6" y="31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0" name="Brazil">
              <a:extLst>
                <a:ext uri="{FF2B5EF4-FFF2-40B4-BE49-F238E27FC236}">
                  <a16:creationId xmlns="" xmlns:a16="http://schemas.microsoft.com/office/drawing/2014/main" id="{2AC5A9F3-3991-4C77-A367-5C7C8D5536FF}"/>
                </a:ext>
              </a:extLst>
            </p:cNvPr>
            <p:cNvSpPr>
              <a:spLocks/>
            </p:cNvSpPr>
            <p:nvPr/>
          </p:nvSpPr>
          <p:spPr bwMode="gray">
            <a:xfrm>
              <a:off x="3161682" y="3855933"/>
              <a:ext cx="1214334" cy="1307761"/>
            </a:xfrm>
            <a:custGeom>
              <a:avLst/>
              <a:gdLst/>
              <a:ahLst/>
              <a:cxnLst>
                <a:cxn ang="0">
                  <a:pos x="28" y="440"/>
                </a:cxn>
                <a:cxn ang="0">
                  <a:pos x="130" y="368"/>
                </a:cxn>
                <a:cxn ang="0">
                  <a:pos x="168" y="202"/>
                </a:cxn>
                <a:cxn ang="0">
                  <a:pos x="148" y="154"/>
                </a:cxn>
                <a:cxn ang="0">
                  <a:pos x="242" y="120"/>
                </a:cxn>
                <a:cxn ang="0">
                  <a:pos x="356" y="136"/>
                </a:cxn>
                <a:cxn ang="0">
                  <a:pos x="362" y="92"/>
                </a:cxn>
                <a:cxn ang="0">
                  <a:pos x="394" y="50"/>
                </a:cxn>
                <a:cxn ang="0">
                  <a:pos x="488" y="30"/>
                </a:cxn>
                <a:cxn ang="0">
                  <a:pos x="552" y="42"/>
                </a:cxn>
                <a:cxn ang="0">
                  <a:pos x="536" y="126"/>
                </a:cxn>
                <a:cxn ang="0">
                  <a:pos x="648" y="122"/>
                </a:cxn>
                <a:cxn ang="0">
                  <a:pos x="722" y="94"/>
                </a:cxn>
                <a:cxn ang="0">
                  <a:pos x="796" y="122"/>
                </a:cxn>
                <a:cxn ang="0">
                  <a:pos x="854" y="28"/>
                </a:cxn>
                <a:cxn ang="0">
                  <a:pos x="890" y="98"/>
                </a:cxn>
                <a:cxn ang="0">
                  <a:pos x="904" y="174"/>
                </a:cxn>
                <a:cxn ang="0">
                  <a:pos x="828" y="256"/>
                </a:cxn>
                <a:cxn ang="0">
                  <a:pos x="888" y="222"/>
                </a:cxn>
                <a:cxn ang="0">
                  <a:pos x="972" y="230"/>
                </a:cxn>
                <a:cxn ang="0">
                  <a:pos x="948" y="274"/>
                </a:cxn>
                <a:cxn ang="0">
                  <a:pos x="1020" y="222"/>
                </a:cxn>
                <a:cxn ang="0">
                  <a:pos x="1096" y="248"/>
                </a:cxn>
                <a:cxn ang="0">
                  <a:pos x="1122" y="282"/>
                </a:cxn>
                <a:cxn ang="0">
                  <a:pos x="1189" y="284"/>
                </a:cxn>
                <a:cxn ang="0">
                  <a:pos x="1329" y="326"/>
                </a:cxn>
                <a:cxn ang="0">
                  <a:pos x="1451" y="392"/>
                </a:cxn>
                <a:cxn ang="0">
                  <a:pos x="1497" y="510"/>
                </a:cxn>
                <a:cxn ang="0">
                  <a:pos x="1411" y="624"/>
                </a:cxn>
                <a:cxn ang="0">
                  <a:pos x="1345" y="700"/>
                </a:cxn>
                <a:cxn ang="0">
                  <a:pos x="1333" y="853"/>
                </a:cxn>
                <a:cxn ang="0">
                  <a:pos x="1275" y="1029"/>
                </a:cxn>
                <a:cxn ang="0">
                  <a:pos x="1219" y="1101"/>
                </a:cxn>
                <a:cxn ang="0">
                  <a:pos x="1161" y="1111"/>
                </a:cxn>
                <a:cxn ang="0">
                  <a:pos x="1084" y="1155"/>
                </a:cxn>
                <a:cxn ang="0">
                  <a:pos x="992" y="1213"/>
                </a:cxn>
                <a:cxn ang="0">
                  <a:pos x="968" y="1279"/>
                </a:cxn>
                <a:cxn ang="0">
                  <a:pos x="954" y="1371"/>
                </a:cxn>
                <a:cxn ang="0">
                  <a:pos x="840" y="1515"/>
                </a:cxn>
                <a:cxn ang="0">
                  <a:pos x="812" y="1541"/>
                </a:cxn>
                <a:cxn ang="0">
                  <a:pos x="796" y="1592"/>
                </a:cxn>
                <a:cxn ang="0">
                  <a:pos x="788" y="1537"/>
                </a:cxn>
                <a:cxn ang="0">
                  <a:pos x="698" y="1461"/>
                </a:cxn>
                <a:cxn ang="0">
                  <a:pos x="692" y="1357"/>
                </a:cxn>
                <a:cxn ang="0">
                  <a:pos x="772" y="1265"/>
                </a:cxn>
                <a:cxn ang="0">
                  <a:pos x="740" y="1159"/>
                </a:cxn>
                <a:cxn ang="0">
                  <a:pos x="680" y="1089"/>
                </a:cxn>
                <a:cxn ang="0">
                  <a:pos x="600" y="993"/>
                </a:cxn>
                <a:cxn ang="0">
                  <a:pos x="596" y="883"/>
                </a:cxn>
                <a:cxn ang="0">
                  <a:pos x="512" y="747"/>
                </a:cxn>
                <a:cxn ang="0">
                  <a:pos x="322" y="628"/>
                </a:cxn>
                <a:cxn ang="0">
                  <a:pos x="232" y="616"/>
                </a:cxn>
                <a:cxn ang="0">
                  <a:pos x="120" y="564"/>
                </a:cxn>
                <a:cxn ang="0">
                  <a:pos x="12" y="540"/>
                </a:cxn>
              </a:cxnLst>
              <a:rect l="0" t="0" r="r" b="b"/>
              <a:pathLst>
                <a:path w="1497" h="1600">
                  <a:moveTo>
                    <a:pt x="0" y="496"/>
                  </a:moveTo>
                  <a:lnTo>
                    <a:pt x="2" y="480"/>
                  </a:lnTo>
                  <a:lnTo>
                    <a:pt x="14" y="462"/>
                  </a:lnTo>
                  <a:lnTo>
                    <a:pt x="28" y="458"/>
                  </a:lnTo>
                  <a:lnTo>
                    <a:pt x="28" y="440"/>
                  </a:lnTo>
                  <a:lnTo>
                    <a:pt x="42" y="402"/>
                  </a:lnTo>
                  <a:lnTo>
                    <a:pt x="58" y="390"/>
                  </a:lnTo>
                  <a:lnTo>
                    <a:pt x="72" y="378"/>
                  </a:lnTo>
                  <a:lnTo>
                    <a:pt x="90" y="376"/>
                  </a:lnTo>
                  <a:lnTo>
                    <a:pt x="130" y="368"/>
                  </a:lnTo>
                  <a:lnTo>
                    <a:pt x="146" y="376"/>
                  </a:lnTo>
                  <a:lnTo>
                    <a:pt x="150" y="364"/>
                  </a:lnTo>
                  <a:lnTo>
                    <a:pt x="170" y="250"/>
                  </a:lnTo>
                  <a:lnTo>
                    <a:pt x="166" y="224"/>
                  </a:lnTo>
                  <a:lnTo>
                    <a:pt x="168" y="202"/>
                  </a:lnTo>
                  <a:lnTo>
                    <a:pt x="142" y="194"/>
                  </a:lnTo>
                  <a:lnTo>
                    <a:pt x="146" y="172"/>
                  </a:lnTo>
                  <a:lnTo>
                    <a:pt x="174" y="172"/>
                  </a:lnTo>
                  <a:lnTo>
                    <a:pt x="174" y="160"/>
                  </a:lnTo>
                  <a:lnTo>
                    <a:pt x="148" y="154"/>
                  </a:lnTo>
                  <a:lnTo>
                    <a:pt x="148" y="130"/>
                  </a:lnTo>
                  <a:lnTo>
                    <a:pt x="196" y="130"/>
                  </a:lnTo>
                  <a:lnTo>
                    <a:pt x="208" y="122"/>
                  </a:lnTo>
                  <a:lnTo>
                    <a:pt x="224" y="126"/>
                  </a:lnTo>
                  <a:lnTo>
                    <a:pt x="242" y="120"/>
                  </a:lnTo>
                  <a:lnTo>
                    <a:pt x="252" y="136"/>
                  </a:lnTo>
                  <a:lnTo>
                    <a:pt x="256" y="152"/>
                  </a:lnTo>
                  <a:lnTo>
                    <a:pt x="264" y="146"/>
                  </a:lnTo>
                  <a:lnTo>
                    <a:pt x="296" y="172"/>
                  </a:lnTo>
                  <a:lnTo>
                    <a:pt x="356" y="136"/>
                  </a:lnTo>
                  <a:lnTo>
                    <a:pt x="366" y="146"/>
                  </a:lnTo>
                  <a:lnTo>
                    <a:pt x="404" y="114"/>
                  </a:lnTo>
                  <a:lnTo>
                    <a:pt x="402" y="102"/>
                  </a:lnTo>
                  <a:lnTo>
                    <a:pt x="376" y="108"/>
                  </a:lnTo>
                  <a:lnTo>
                    <a:pt x="362" y="92"/>
                  </a:lnTo>
                  <a:lnTo>
                    <a:pt x="366" y="60"/>
                  </a:lnTo>
                  <a:lnTo>
                    <a:pt x="342" y="52"/>
                  </a:lnTo>
                  <a:lnTo>
                    <a:pt x="342" y="34"/>
                  </a:lnTo>
                  <a:lnTo>
                    <a:pt x="378" y="50"/>
                  </a:lnTo>
                  <a:lnTo>
                    <a:pt x="394" y="50"/>
                  </a:lnTo>
                  <a:lnTo>
                    <a:pt x="420" y="56"/>
                  </a:lnTo>
                  <a:lnTo>
                    <a:pt x="436" y="36"/>
                  </a:lnTo>
                  <a:lnTo>
                    <a:pt x="448" y="44"/>
                  </a:lnTo>
                  <a:lnTo>
                    <a:pt x="472" y="30"/>
                  </a:lnTo>
                  <a:lnTo>
                    <a:pt x="488" y="30"/>
                  </a:lnTo>
                  <a:lnTo>
                    <a:pt x="506" y="2"/>
                  </a:lnTo>
                  <a:lnTo>
                    <a:pt x="534" y="0"/>
                  </a:lnTo>
                  <a:lnTo>
                    <a:pt x="526" y="18"/>
                  </a:lnTo>
                  <a:lnTo>
                    <a:pt x="536" y="30"/>
                  </a:lnTo>
                  <a:lnTo>
                    <a:pt x="552" y="42"/>
                  </a:lnTo>
                  <a:lnTo>
                    <a:pt x="540" y="62"/>
                  </a:lnTo>
                  <a:lnTo>
                    <a:pt x="540" y="76"/>
                  </a:lnTo>
                  <a:lnTo>
                    <a:pt x="532" y="100"/>
                  </a:lnTo>
                  <a:lnTo>
                    <a:pt x="546" y="114"/>
                  </a:lnTo>
                  <a:lnTo>
                    <a:pt x="536" y="126"/>
                  </a:lnTo>
                  <a:lnTo>
                    <a:pt x="568" y="152"/>
                  </a:lnTo>
                  <a:lnTo>
                    <a:pt x="586" y="138"/>
                  </a:lnTo>
                  <a:lnTo>
                    <a:pt x="600" y="140"/>
                  </a:lnTo>
                  <a:lnTo>
                    <a:pt x="626" y="126"/>
                  </a:lnTo>
                  <a:lnTo>
                    <a:pt x="648" y="122"/>
                  </a:lnTo>
                  <a:lnTo>
                    <a:pt x="688" y="124"/>
                  </a:lnTo>
                  <a:lnTo>
                    <a:pt x="680" y="110"/>
                  </a:lnTo>
                  <a:lnTo>
                    <a:pt x="686" y="102"/>
                  </a:lnTo>
                  <a:lnTo>
                    <a:pt x="704" y="110"/>
                  </a:lnTo>
                  <a:lnTo>
                    <a:pt x="722" y="94"/>
                  </a:lnTo>
                  <a:lnTo>
                    <a:pt x="742" y="112"/>
                  </a:lnTo>
                  <a:lnTo>
                    <a:pt x="758" y="116"/>
                  </a:lnTo>
                  <a:lnTo>
                    <a:pt x="774" y="104"/>
                  </a:lnTo>
                  <a:lnTo>
                    <a:pt x="790" y="110"/>
                  </a:lnTo>
                  <a:lnTo>
                    <a:pt x="796" y="122"/>
                  </a:lnTo>
                  <a:lnTo>
                    <a:pt x="814" y="108"/>
                  </a:lnTo>
                  <a:lnTo>
                    <a:pt x="822" y="76"/>
                  </a:lnTo>
                  <a:lnTo>
                    <a:pt x="838" y="52"/>
                  </a:lnTo>
                  <a:lnTo>
                    <a:pt x="846" y="26"/>
                  </a:lnTo>
                  <a:lnTo>
                    <a:pt x="854" y="28"/>
                  </a:lnTo>
                  <a:lnTo>
                    <a:pt x="858" y="40"/>
                  </a:lnTo>
                  <a:lnTo>
                    <a:pt x="864" y="36"/>
                  </a:lnTo>
                  <a:lnTo>
                    <a:pt x="880" y="66"/>
                  </a:lnTo>
                  <a:lnTo>
                    <a:pt x="876" y="76"/>
                  </a:lnTo>
                  <a:lnTo>
                    <a:pt x="890" y="98"/>
                  </a:lnTo>
                  <a:lnTo>
                    <a:pt x="896" y="132"/>
                  </a:lnTo>
                  <a:lnTo>
                    <a:pt x="914" y="132"/>
                  </a:lnTo>
                  <a:lnTo>
                    <a:pt x="916" y="148"/>
                  </a:lnTo>
                  <a:lnTo>
                    <a:pt x="916" y="164"/>
                  </a:lnTo>
                  <a:lnTo>
                    <a:pt x="904" y="174"/>
                  </a:lnTo>
                  <a:lnTo>
                    <a:pt x="884" y="196"/>
                  </a:lnTo>
                  <a:lnTo>
                    <a:pt x="860" y="206"/>
                  </a:lnTo>
                  <a:lnTo>
                    <a:pt x="844" y="228"/>
                  </a:lnTo>
                  <a:lnTo>
                    <a:pt x="838" y="244"/>
                  </a:lnTo>
                  <a:lnTo>
                    <a:pt x="828" y="256"/>
                  </a:lnTo>
                  <a:lnTo>
                    <a:pt x="828" y="270"/>
                  </a:lnTo>
                  <a:lnTo>
                    <a:pt x="848" y="252"/>
                  </a:lnTo>
                  <a:lnTo>
                    <a:pt x="864" y="246"/>
                  </a:lnTo>
                  <a:lnTo>
                    <a:pt x="880" y="222"/>
                  </a:lnTo>
                  <a:lnTo>
                    <a:pt x="888" y="222"/>
                  </a:lnTo>
                  <a:lnTo>
                    <a:pt x="902" y="210"/>
                  </a:lnTo>
                  <a:lnTo>
                    <a:pt x="930" y="212"/>
                  </a:lnTo>
                  <a:lnTo>
                    <a:pt x="954" y="206"/>
                  </a:lnTo>
                  <a:lnTo>
                    <a:pt x="970" y="208"/>
                  </a:lnTo>
                  <a:lnTo>
                    <a:pt x="972" y="230"/>
                  </a:lnTo>
                  <a:lnTo>
                    <a:pt x="962" y="246"/>
                  </a:lnTo>
                  <a:lnTo>
                    <a:pt x="956" y="260"/>
                  </a:lnTo>
                  <a:lnTo>
                    <a:pt x="942" y="264"/>
                  </a:lnTo>
                  <a:lnTo>
                    <a:pt x="940" y="298"/>
                  </a:lnTo>
                  <a:lnTo>
                    <a:pt x="948" y="274"/>
                  </a:lnTo>
                  <a:lnTo>
                    <a:pt x="974" y="256"/>
                  </a:lnTo>
                  <a:lnTo>
                    <a:pt x="978" y="244"/>
                  </a:lnTo>
                  <a:lnTo>
                    <a:pt x="986" y="226"/>
                  </a:lnTo>
                  <a:lnTo>
                    <a:pt x="1006" y="220"/>
                  </a:lnTo>
                  <a:lnTo>
                    <a:pt x="1020" y="222"/>
                  </a:lnTo>
                  <a:lnTo>
                    <a:pt x="1030" y="230"/>
                  </a:lnTo>
                  <a:lnTo>
                    <a:pt x="1046" y="226"/>
                  </a:lnTo>
                  <a:lnTo>
                    <a:pt x="1058" y="240"/>
                  </a:lnTo>
                  <a:lnTo>
                    <a:pt x="1074" y="238"/>
                  </a:lnTo>
                  <a:lnTo>
                    <a:pt x="1096" y="248"/>
                  </a:lnTo>
                  <a:lnTo>
                    <a:pt x="1094" y="264"/>
                  </a:lnTo>
                  <a:lnTo>
                    <a:pt x="1106" y="254"/>
                  </a:lnTo>
                  <a:lnTo>
                    <a:pt x="1118" y="254"/>
                  </a:lnTo>
                  <a:lnTo>
                    <a:pt x="1126" y="262"/>
                  </a:lnTo>
                  <a:lnTo>
                    <a:pt x="1122" y="282"/>
                  </a:lnTo>
                  <a:lnTo>
                    <a:pt x="1128" y="286"/>
                  </a:lnTo>
                  <a:lnTo>
                    <a:pt x="1128" y="300"/>
                  </a:lnTo>
                  <a:lnTo>
                    <a:pt x="1140" y="298"/>
                  </a:lnTo>
                  <a:lnTo>
                    <a:pt x="1161" y="286"/>
                  </a:lnTo>
                  <a:lnTo>
                    <a:pt x="1189" y="284"/>
                  </a:lnTo>
                  <a:lnTo>
                    <a:pt x="1231" y="312"/>
                  </a:lnTo>
                  <a:lnTo>
                    <a:pt x="1251" y="304"/>
                  </a:lnTo>
                  <a:lnTo>
                    <a:pt x="1279" y="302"/>
                  </a:lnTo>
                  <a:lnTo>
                    <a:pt x="1299" y="302"/>
                  </a:lnTo>
                  <a:lnTo>
                    <a:pt x="1329" y="326"/>
                  </a:lnTo>
                  <a:lnTo>
                    <a:pt x="1353" y="338"/>
                  </a:lnTo>
                  <a:lnTo>
                    <a:pt x="1381" y="370"/>
                  </a:lnTo>
                  <a:lnTo>
                    <a:pt x="1393" y="372"/>
                  </a:lnTo>
                  <a:lnTo>
                    <a:pt x="1421" y="392"/>
                  </a:lnTo>
                  <a:lnTo>
                    <a:pt x="1451" y="392"/>
                  </a:lnTo>
                  <a:lnTo>
                    <a:pt x="1461" y="392"/>
                  </a:lnTo>
                  <a:lnTo>
                    <a:pt x="1485" y="412"/>
                  </a:lnTo>
                  <a:lnTo>
                    <a:pt x="1487" y="438"/>
                  </a:lnTo>
                  <a:lnTo>
                    <a:pt x="1497" y="452"/>
                  </a:lnTo>
                  <a:lnTo>
                    <a:pt x="1497" y="510"/>
                  </a:lnTo>
                  <a:lnTo>
                    <a:pt x="1493" y="530"/>
                  </a:lnTo>
                  <a:lnTo>
                    <a:pt x="1473" y="568"/>
                  </a:lnTo>
                  <a:lnTo>
                    <a:pt x="1453" y="590"/>
                  </a:lnTo>
                  <a:lnTo>
                    <a:pt x="1433" y="606"/>
                  </a:lnTo>
                  <a:lnTo>
                    <a:pt x="1411" y="624"/>
                  </a:lnTo>
                  <a:lnTo>
                    <a:pt x="1405" y="644"/>
                  </a:lnTo>
                  <a:lnTo>
                    <a:pt x="1379" y="682"/>
                  </a:lnTo>
                  <a:lnTo>
                    <a:pt x="1367" y="688"/>
                  </a:lnTo>
                  <a:lnTo>
                    <a:pt x="1335" y="688"/>
                  </a:lnTo>
                  <a:lnTo>
                    <a:pt x="1345" y="700"/>
                  </a:lnTo>
                  <a:lnTo>
                    <a:pt x="1333" y="728"/>
                  </a:lnTo>
                  <a:lnTo>
                    <a:pt x="1339" y="753"/>
                  </a:lnTo>
                  <a:lnTo>
                    <a:pt x="1339" y="789"/>
                  </a:lnTo>
                  <a:lnTo>
                    <a:pt x="1343" y="819"/>
                  </a:lnTo>
                  <a:lnTo>
                    <a:pt x="1333" y="853"/>
                  </a:lnTo>
                  <a:lnTo>
                    <a:pt x="1331" y="903"/>
                  </a:lnTo>
                  <a:lnTo>
                    <a:pt x="1309" y="921"/>
                  </a:lnTo>
                  <a:lnTo>
                    <a:pt x="1307" y="977"/>
                  </a:lnTo>
                  <a:lnTo>
                    <a:pt x="1289" y="1007"/>
                  </a:lnTo>
                  <a:lnTo>
                    <a:pt x="1275" y="1029"/>
                  </a:lnTo>
                  <a:lnTo>
                    <a:pt x="1257" y="1051"/>
                  </a:lnTo>
                  <a:lnTo>
                    <a:pt x="1255" y="1061"/>
                  </a:lnTo>
                  <a:lnTo>
                    <a:pt x="1263" y="1061"/>
                  </a:lnTo>
                  <a:lnTo>
                    <a:pt x="1259" y="1079"/>
                  </a:lnTo>
                  <a:lnTo>
                    <a:pt x="1219" y="1101"/>
                  </a:lnTo>
                  <a:lnTo>
                    <a:pt x="1219" y="1109"/>
                  </a:lnTo>
                  <a:lnTo>
                    <a:pt x="1223" y="1119"/>
                  </a:lnTo>
                  <a:lnTo>
                    <a:pt x="1213" y="1121"/>
                  </a:lnTo>
                  <a:lnTo>
                    <a:pt x="1171" y="1119"/>
                  </a:lnTo>
                  <a:lnTo>
                    <a:pt x="1161" y="1111"/>
                  </a:lnTo>
                  <a:lnTo>
                    <a:pt x="1136" y="1123"/>
                  </a:lnTo>
                  <a:lnTo>
                    <a:pt x="1116" y="1125"/>
                  </a:lnTo>
                  <a:lnTo>
                    <a:pt x="1118" y="1135"/>
                  </a:lnTo>
                  <a:lnTo>
                    <a:pt x="1086" y="1149"/>
                  </a:lnTo>
                  <a:lnTo>
                    <a:pt x="1084" y="1155"/>
                  </a:lnTo>
                  <a:lnTo>
                    <a:pt x="1064" y="1157"/>
                  </a:lnTo>
                  <a:lnTo>
                    <a:pt x="1042" y="1167"/>
                  </a:lnTo>
                  <a:lnTo>
                    <a:pt x="1030" y="1179"/>
                  </a:lnTo>
                  <a:lnTo>
                    <a:pt x="1002" y="1205"/>
                  </a:lnTo>
                  <a:lnTo>
                    <a:pt x="992" y="1213"/>
                  </a:lnTo>
                  <a:lnTo>
                    <a:pt x="990" y="1225"/>
                  </a:lnTo>
                  <a:lnTo>
                    <a:pt x="964" y="1227"/>
                  </a:lnTo>
                  <a:lnTo>
                    <a:pt x="976" y="1239"/>
                  </a:lnTo>
                  <a:lnTo>
                    <a:pt x="968" y="1249"/>
                  </a:lnTo>
                  <a:lnTo>
                    <a:pt x="968" y="1279"/>
                  </a:lnTo>
                  <a:lnTo>
                    <a:pt x="968" y="1301"/>
                  </a:lnTo>
                  <a:lnTo>
                    <a:pt x="970" y="1331"/>
                  </a:lnTo>
                  <a:lnTo>
                    <a:pt x="964" y="1351"/>
                  </a:lnTo>
                  <a:lnTo>
                    <a:pt x="956" y="1357"/>
                  </a:lnTo>
                  <a:lnTo>
                    <a:pt x="954" y="1371"/>
                  </a:lnTo>
                  <a:lnTo>
                    <a:pt x="930" y="1393"/>
                  </a:lnTo>
                  <a:lnTo>
                    <a:pt x="916" y="1425"/>
                  </a:lnTo>
                  <a:lnTo>
                    <a:pt x="908" y="1441"/>
                  </a:lnTo>
                  <a:lnTo>
                    <a:pt x="882" y="1479"/>
                  </a:lnTo>
                  <a:lnTo>
                    <a:pt x="840" y="1515"/>
                  </a:lnTo>
                  <a:lnTo>
                    <a:pt x="828" y="1527"/>
                  </a:lnTo>
                  <a:lnTo>
                    <a:pt x="824" y="1543"/>
                  </a:lnTo>
                  <a:lnTo>
                    <a:pt x="816" y="1559"/>
                  </a:lnTo>
                  <a:lnTo>
                    <a:pt x="812" y="1557"/>
                  </a:lnTo>
                  <a:lnTo>
                    <a:pt x="812" y="1541"/>
                  </a:lnTo>
                  <a:lnTo>
                    <a:pt x="808" y="1541"/>
                  </a:lnTo>
                  <a:lnTo>
                    <a:pt x="800" y="1553"/>
                  </a:lnTo>
                  <a:lnTo>
                    <a:pt x="802" y="1569"/>
                  </a:lnTo>
                  <a:lnTo>
                    <a:pt x="800" y="1583"/>
                  </a:lnTo>
                  <a:lnTo>
                    <a:pt x="796" y="1592"/>
                  </a:lnTo>
                  <a:lnTo>
                    <a:pt x="788" y="1600"/>
                  </a:lnTo>
                  <a:lnTo>
                    <a:pt x="778" y="1590"/>
                  </a:lnTo>
                  <a:lnTo>
                    <a:pt x="778" y="1577"/>
                  </a:lnTo>
                  <a:lnTo>
                    <a:pt x="780" y="1557"/>
                  </a:lnTo>
                  <a:lnTo>
                    <a:pt x="788" y="1537"/>
                  </a:lnTo>
                  <a:lnTo>
                    <a:pt x="774" y="1533"/>
                  </a:lnTo>
                  <a:lnTo>
                    <a:pt x="760" y="1509"/>
                  </a:lnTo>
                  <a:lnTo>
                    <a:pt x="744" y="1491"/>
                  </a:lnTo>
                  <a:lnTo>
                    <a:pt x="720" y="1479"/>
                  </a:lnTo>
                  <a:lnTo>
                    <a:pt x="698" y="1461"/>
                  </a:lnTo>
                  <a:lnTo>
                    <a:pt x="684" y="1469"/>
                  </a:lnTo>
                  <a:lnTo>
                    <a:pt x="670" y="1449"/>
                  </a:lnTo>
                  <a:lnTo>
                    <a:pt x="652" y="1409"/>
                  </a:lnTo>
                  <a:lnTo>
                    <a:pt x="658" y="1393"/>
                  </a:lnTo>
                  <a:lnTo>
                    <a:pt x="692" y="1357"/>
                  </a:lnTo>
                  <a:lnTo>
                    <a:pt x="700" y="1357"/>
                  </a:lnTo>
                  <a:lnTo>
                    <a:pt x="702" y="1351"/>
                  </a:lnTo>
                  <a:lnTo>
                    <a:pt x="750" y="1305"/>
                  </a:lnTo>
                  <a:lnTo>
                    <a:pt x="762" y="1303"/>
                  </a:lnTo>
                  <a:lnTo>
                    <a:pt x="772" y="1265"/>
                  </a:lnTo>
                  <a:lnTo>
                    <a:pt x="774" y="1245"/>
                  </a:lnTo>
                  <a:lnTo>
                    <a:pt x="758" y="1233"/>
                  </a:lnTo>
                  <a:lnTo>
                    <a:pt x="736" y="1231"/>
                  </a:lnTo>
                  <a:lnTo>
                    <a:pt x="752" y="1173"/>
                  </a:lnTo>
                  <a:lnTo>
                    <a:pt x="740" y="1159"/>
                  </a:lnTo>
                  <a:lnTo>
                    <a:pt x="718" y="1159"/>
                  </a:lnTo>
                  <a:lnTo>
                    <a:pt x="704" y="1153"/>
                  </a:lnTo>
                  <a:lnTo>
                    <a:pt x="702" y="1119"/>
                  </a:lnTo>
                  <a:lnTo>
                    <a:pt x="692" y="1095"/>
                  </a:lnTo>
                  <a:lnTo>
                    <a:pt x="680" y="1089"/>
                  </a:lnTo>
                  <a:lnTo>
                    <a:pt x="656" y="1091"/>
                  </a:lnTo>
                  <a:lnTo>
                    <a:pt x="620" y="1085"/>
                  </a:lnTo>
                  <a:lnTo>
                    <a:pt x="606" y="1073"/>
                  </a:lnTo>
                  <a:lnTo>
                    <a:pt x="614" y="1019"/>
                  </a:lnTo>
                  <a:lnTo>
                    <a:pt x="600" y="993"/>
                  </a:lnTo>
                  <a:lnTo>
                    <a:pt x="618" y="961"/>
                  </a:lnTo>
                  <a:lnTo>
                    <a:pt x="618" y="941"/>
                  </a:lnTo>
                  <a:lnTo>
                    <a:pt x="626" y="909"/>
                  </a:lnTo>
                  <a:lnTo>
                    <a:pt x="616" y="893"/>
                  </a:lnTo>
                  <a:lnTo>
                    <a:pt x="596" y="883"/>
                  </a:lnTo>
                  <a:lnTo>
                    <a:pt x="592" y="849"/>
                  </a:lnTo>
                  <a:lnTo>
                    <a:pt x="534" y="847"/>
                  </a:lnTo>
                  <a:lnTo>
                    <a:pt x="510" y="811"/>
                  </a:lnTo>
                  <a:lnTo>
                    <a:pt x="518" y="787"/>
                  </a:lnTo>
                  <a:lnTo>
                    <a:pt x="512" y="747"/>
                  </a:lnTo>
                  <a:lnTo>
                    <a:pt x="460" y="733"/>
                  </a:lnTo>
                  <a:lnTo>
                    <a:pt x="390" y="698"/>
                  </a:lnTo>
                  <a:lnTo>
                    <a:pt x="364" y="692"/>
                  </a:lnTo>
                  <a:lnTo>
                    <a:pt x="334" y="676"/>
                  </a:lnTo>
                  <a:lnTo>
                    <a:pt x="322" y="628"/>
                  </a:lnTo>
                  <a:lnTo>
                    <a:pt x="328" y="606"/>
                  </a:lnTo>
                  <a:lnTo>
                    <a:pt x="320" y="586"/>
                  </a:lnTo>
                  <a:lnTo>
                    <a:pt x="276" y="594"/>
                  </a:lnTo>
                  <a:lnTo>
                    <a:pt x="254" y="610"/>
                  </a:lnTo>
                  <a:lnTo>
                    <a:pt x="232" y="616"/>
                  </a:lnTo>
                  <a:lnTo>
                    <a:pt x="206" y="636"/>
                  </a:lnTo>
                  <a:lnTo>
                    <a:pt x="168" y="638"/>
                  </a:lnTo>
                  <a:lnTo>
                    <a:pt x="130" y="636"/>
                  </a:lnTo>
                  <a:lnTo>
                    <a:pt x="126" y="568"/>
                  </a:lnTo>
                  <a:lnTo>
                    <a:pt x="120" y="564"/>
                  </a:lnTo>
                  <a:lnTo>
                    <a:pt x="80" y="594"/>
                  </a:lnTo>
                  <a:lnTo>
                    <a:pt x="52" y="568"/>
                  </a:lnTo>
                  <a:lnTo>
                    <a:pt x="28" y="562"/>
                  </a:lnTo>
                  <a:lnTo>
                    <a:pt x="38" y="544"/>
                  </a:lnTo>
                  <a:lnTo>
                    <a:pt x="12" y="540"/>
                  </a:lnTo>
                  <a:lnTo>
                    <a:pt x="6" y="526"/>
                  </a:lnTo>
                  <a:lnTo>
                    <a:pt x="10" y="506"/>
                  </a:lnTo>
                  <a:lnTo>
                    <a:pt x="0" y="496"/>
                  </a:lnTo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2" name="Canada">
              <a:extLst>
                <a:ext uri="{FF2B5EF4-FFF2-40B4-BE49-F238E27FC236}">
                  <a16:creationId xmlns="" xmlns:a16="http://schemas.microsoft.com/office/drawing/2014/main" id="{42C6305F-48B1-4F4C-BA3C-2CC1BABEEE1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143000" y="367257"/>
              <a:ext cx="2746892" cy="2153382"/>
            </a:xfrm>
            <a:custGeom>
              <a:avLst/>
              <a:gdLst/>
              <a:ahLst/>
              <a:cxnLst>
                <a:cxn ang="0">
                  <a:pos x="310" y="1083"/>
                </a:cxn>
                <a:cxn ang="0">
                  <a:pos x="376" y="195"/>
                </a:cxn>
                <a:cxn ang="0">
                  <a:pos x="461" y="213"/>
                </a:cxn>
                <a:cxn ang="0">
                  <a:pos x="539" y="298"/>
                </a:cxn>
                <a:cxn ang="0">
                  <a:pos x="552" y="406"/>
                </a:cxn>
                <a:cxn ang="0">
                  <a:pos x="757" y="378"/>
                </a:cxn>
                <a:cxn ang="0">
                  <a:pos x="637" y="253"/>
                </a:cxn>
                <a:cxn ang="0">
                  <a:pos x="712" y="133"/>
                </a:cxn>
                <a:cxn ang="0">
                  <a:pos x="752" y="251"/>
                </a:cxn>
                <a:cxn ang="0">
                  <a:pos x="760" y="160"/>
                </a:cxn>
                <a:cxn ang="0">
                  <a:pos x="795" y="361"/>
                </a:cxn>
                <a:cxn ang="0">
                  <a:pos x="1023" y="213"/>
                </a:cxn>
                <a:cxn ang="0">
                  <a:pos x="1101" y="351"/>
                </a:cxn>
                <a:cxn ang="0">
                  <a:pos x="1294" y="436"/>
                </a:cxn>
                <a:cxn ang="0">
                  <a:pos x="1279" y="541"/>
                </a:cxn>
                <a:cxn ang="0">
                  <a:pos x="1369" y="597"/>
                </a:cxn>
                <a:cxn ang="0">
                  <a:pos x="1487" y="544"/>
                </a:cxn>
                <a:cxn ang="0">
                  <a:pos x="1362" y="316"/>
                </a:cxn>
                <a:cxn ang="0">
                  <a:pos x="1254" y="220"/>
                </a:cxn>
                <a:cxn ang="0">
                  <a:pos x="1098" y="281"/>
                </a:cxn>
                <a:cxn ang="0">
                  <a:pos x="1201" y="439"/>
                </a:cxn>
                <a:cxn ang="0">
                  <a:pos x="1035" y="636"/>
                </a:cxn>
                <a:cxn ang="0">
                  <a:pos x="1077" y="568"/>
                </a:cxn>
                <a:cxn ang="0">
                  <a:pos x="955" y="243"/>
                </a:cxn>
                <a:cxn ang="0">
                  <a:pos x="1241" y="150"/>
                </a:cxn>
                <a:cxn ang="0">
                  <a:pos x="1331" y="12"/>
                </a:cxn>
                <a:cxn ang="0">
                  <a:pos x="1006" y="98"/>
                </a:cxn>
                <a:cxn ang="0">
                  <a:pos x="1606" y="1017"/>
                </a:cxn>
                <a:cxn ang="0">
                  <a:pos x="1638" y="1070"/>
                </a:cxn>
                <a:cxn ang="0">
                  <a:pos x="1668" y="1109"/>
                </a:cxn>
                <a:cxn ang="0">
                  <a:pos x="1516" y="1048"/>
                </a:cxn>
                <a:cxn ang="0">
                  <a:pos x="1434" y="1152"/>
                </a:cxn>
                <a:cxn ang="0">
                  <a:pos x="1357" y="1177"/>
                </a:cxn>
                <a:cxn ang="0">
                  <a:pos x="1214" y="1259"/>
                </a:cxn>
                <a:cxn ang="0">
                  <a:pos x="1145" y="1280"/>
                </a:cxn>
                <a:cxn ang="0">
                  <a:pos x="1116" y="1219"/>
                </a:cxn>
                <a:cxn ang="0">
                  <a:pos x="1062" y="1231"/>
                </a:cxn>
                <a:cxn ang="0">
                  <a:pos x="1031" y="1278"/>
                </a:cxn>
                <a:cxn ang="0">
                  <a:pos x="1034" y="1221"/>
                </a:cxn>
                <a:cxn ang="0">
                  <a:pos x="1101" y="1187"/>
                </a:cxn>
                <a:cxn ang="0">
                  <a:pos x="1017" y="1166"/>
                </a:cxn>
                <a:cxn ang="0">
                  <a:pos x="951" y="1171"/>
                </a:cxn>
                <a:cxn ang="0">
                  <a:pos x="914" y="1130"/>
                </a:cxn>
                <a:cxn ang="0">
                  <a:pos x="363" y="1113"/>
                </a:cxn>
                <a:cxn ang="0">
                  <a:pos x="208" y="890"/>
                </a:cxn>
                <a:cxn ang="0">
                  <a:pos x="181" y="346"/>
                </a:cxn>
                <a:cxn ang="0">
                  <a:pos x="411" y="371"/>
                </a:cxn>
                <a:cxn ang="0">
                  <a:pos x="632" y="511"/>
                </a:cxn>
                <a:cxn ang="0">
                  <a:pos x="720" y="444"/>
                </a:cxn>
                <a:cxn ang="0">
                  <a:pos x="889" y="459"/>
                </a:cxn>
                <a:cxn ang="0">
                  <a:pos x="883" y="225"/>
                </a:cxn>
                <a:cxn ang="0">
                  <a:pos x="1036" y="476"/>
                </a:cxn>
                <a:cxn ang="0">
                  <a:pos x="1048" y="526"/>
                </a:cxn>
                <a:cxn ang="0">
                  <a:pos x="976" y="854"/>
                </a:cxn>
                <a:cxn ang="0">
                  <a:pos x="1221" y="946"/>
                </a:cxn>
                <a:cxn ang="0">
                  <a:pos x="1314" y="659"/>
                </a:cxn>
                <a:cxn ang="0">
                  <a:pos x="1492" y="782"/>
                </a:cxn>
                <a:cxn ang="0">
                  <a:pos x="1616" y="923"/>
                </a:cxn>
                <a:cxn ang="0">
                  <a:pos x="1364" y="1119"/>
                </a:cxn>
                <a:cxn ang="0">
                  <a:pos x="1475" y="1102"/>
                </a:cxn>
                <a:cxn ang="0">
                  <a:pos x="1484" y="1183"/>
                </a:cxn>
              </a:cxnLst>
              <a:rect l="0" t="0" r="r" b="b"/>
              <a:pathLst>
                <a:path w="1692" h="1317">
                  <a:moveTo>
                    <a:pt x="168" y="968"/>
                  </a:moveTo>
                  <a:cubicBezTo>
                    <a:pt x="171" y="978"/>
                    <a:pt x="171" y="978"/>
                    <a:pt x="171" y="978"/>
                  </a:cubicBezTo>
                  <a:cubicBezTo>
                    <a:pt x="176" y="988"/>
                    <a:pt x="176" y="988"/>
                    <a:pt x="176" y="988"/>
                  </a:cubicBezTo>
                  <a:cubicBezTo>
                    <a:pt x="193" y="1008"/>
                    <a:pt x="193" y="1008"/>
                    <a:pt x="193" y="1008"/>
                  </a:cubicBezTo>
                  <a:cubicBezTo>
                    <a:pt x="198" y="1008"/>
                    <a:pt x="198" y="1008"/>
                    <a:pt x="198" y="1008"/>
                  </a:cubicBezTo>
                  <a:cubicBezTo>
                    <a:pt x="198" y="1003"/>
                    <a:pt x="198" y="1003"/>
                    <a:pt x="198" y="1003"/>
                  </a:cubicBezTo>
                  <a:cubicBezTo>
                    <a:pt x="192" y="999"/>
                    <a:pt x="192" y="999"/>
                    <a:pt x="192" y="999"/>
                  </a:cubicBezTo>
                  <a:cubicBezTo>
                    <a:pt x="183" y="983"/>
                    <a:pt x="183" y="983"/>
                    <a:pt x="183" y="983"/>
                  </a:cubicBezTo>
                  <a:cubicBezTo>
                    <a:pt x="186" y="980"/>
                    <a:pt x="186" y="980"/>
                    <a:pt x="186" y="980"/>
                  </a:cubicBezTo>
                  <a:cubicBezTo>
                    <a:pt x="186" y="973"/>
                    <a:pt x="186" y="973"/>
                    <a:pt x="186" y="973"/>
                  </a:cubicBezTo>
                  <a:cubicBezTo>
                    <a:pt x="183" y="973"/>
                    <a:pt x="183" y="973"/>
                    <a:pt x="183" y="973"/>
                  </a:cubicBezTo>
                  <a:cubicBezTo>
                    <a:pt x="181" y="968"/>
                    <a:pt x="181" y="968"/>
                    <a:pt x="181" y="968"/>
                  </a:cubicBezTo>
                  <a:cubicBezTo>
                    <a:pt x="183" y="963"/>
                    <a:pt x="183" y="963"/>
                    <a:pt x="183" y="963"/>
                  </a:cubicBezTo>
                  <a:cubicBezTo>
                    <a:pt x="188" y="945"/>
                    <a:pt x="188" y="945"/>
                    <a:pt x="188" y="945"/>
                  </a:cubicBezTo>
                  <a:cubicBezTo>
                    <a:pt x="181" y="950"/>
                    <a:pt x="181" y="950"/>
                    <a:pt x="181" y="950"/>
                  </a:cubicBezTo>
                  <a:cubicBezTo>
                    <a:pt x="163" y="945"/>
                    <a:pt x="163" y="945"/>
                    <a:pt x="163" y="945"/>
                  </a:cubicBezTo>
                  <a:cubicBezTo>
                    <a:pt x="168" y="968"/>
                    <a:pt x="168" y="968"/>
                    <a:pt x="168" y="968"/>
                  </a:cubicBezTo>
                  <a:moveTo>
                    <a:pt x="325" y="1095"/>
                  </a:moveTo>
                  <a:cubicBezTo>
                    <a:pt x="318" y="1088"/>
                    <a:pt x="318" y="1088"/>
                    <a:pt x="318" y="1088"/>
                  </a:cubicBezTo>
                  <a:cubicBezTo>
                    <a:pt x="310" y="1083"/>
                    <a:pt x="310" y="1083"/>
                    <a:pt x="310" y="1083"/>
                  </a:cubicBezTo>
                  <a:cubicBezTo>
                    <a:pt x="307" y="1074"/>
                    <a:pt x="307" y="1074"/>
                    <a:pt x="307" y="1074"/>
                  </a:cubicBezTo>
                  <a:cubicBezTo>
                    <a:pt x="263" y="1055"/>
                    <a:pt x="263" y="1055"/>
                    <a:pt x="263" y="1055"/>
                  </a:cubicBezTo>
                  <a:cubicBezTo>
                    <a:pt x="251" y="1061"/>
                    <a:pt x="251" y="1061"/>
                    <a:pt x="251" y="1061"/>
                  </a:cubicBezTo>
                  <a:cubicBezTo>
                    <a:pt x="267" y="1068"/>
                    <a:pt x="267" y="1068"/>
                    <a:pt x="267" y="1068"/>
                  </a:cubicBezTo>
                  <a:cubicBezTo>
                    <a:pt x="264" y="1073"/>
                    <a:pt x="264" y="1073"/>
                    <a:pt x="264" y="1073"/>
                  </a:cubicBezTo>
                  <a:cubicBezTo>
                    <a:pt x="270" y="1080"/>
                    <a:pt x="270" y="1080"/>
                    <a:pt x="270" y="1080"/>
                  </a:cubicBezTo>
                  <a:cubicBezTo>
                    <a:pt x="281" y="1087"/>
                    <a:pt x="281" y="1087"/>
                    <a:pt x="281" y="1087"/>
                  </a:cubicBezTo>
                  <a:cubicBezTo>
                    <a:pt x="290" y="1088"/>
                    <a:pt x="290" y="1088"/>
                    <a:pt x="290" y="1088"/>
                  </a:cubicBezTo>
                  <a:cubicBezTo>
                    <a:pt x="295" y="1093"/>
                    <a:pt x="295" y="1093"/>
                    <a:pt x="295" y="1093"/>
                  </a:cubicBezTo>
                  <a:cubicBezTo>
                    <a:pt x="297" y="1101"/>
                    <a:pt x="297" y="1101"/>
                    <a:pt x="297" y="1101"/>
                  </a:cubicBezTo>
                  <a:cubicBezTo>
                    <a:pt x="307" y="1102"/>
                    <a:pt x="307" y="1102"/>
                    <a:pt x="307" y="1102"/>
                  </a:cubicBezTo>
                  <a:cubicBezTo>
                    <a:pt x="310" y="1108"/>
                    <a:pt x="310" y="1108"/>
                    <a:pt x="310" y="1108"/>
                  </a:cubicBezTo>
                  <a:cubicBezTo>
                    <a:pt x="317" y="1109"/>
                    <a:pt x="317" y="1109"/>
                    <a:pt x="317" y="1109"/>
                  </a:cubicBezTo>
                  <a:cubicBezTo>
                    <a:pt x="318" y="1116"/>
                    <a:pt x="318" y="1116"/>
                    <a:pt x="318" y="1116"/>
                  </a:cubicBezTo>
                  <a:cubicBezTo>
                    <a:pt x="345" y="1125"/>
                    <a:pt x="345" y="1125"/>
                    <a:pt x="345" y="1125"/>
                  </a:cubicBezTo>
                  <a:cubicBezTo>
                    <a:pt x="350" y="1123"/>
                    <a:pt x="350" y="1123"/>
                    <a:pt x="350" y="1123"/>
                  </a:cubicBezTo>
                  <a:cubicBezTo>
                    <a:pt x="335" y="1100"/>
                    <a:pt x="335" y="1100"/>
                    <a:pt x="335" y="1100"/>
                  </a:cubicBezTo>
                  <a:lnTo>
                    <a:pt x="325" y="1095"/>
                  </a:lnTo>
                  <a:close/>
                  <a:moveTo>
                    <a:pt x="386" y="163"/>
                  </a:moveTo>
                  <a:cubicBezTo>
                    <a:pt x="376" y="195"/>
                    <a:pt x="376" y="195"/>
                    <a:pt x="376" y="195"/>
                  </a:cubicBezTo>
                  <a:cubicBezTo>
                    <a:pt x="371" y="235"/>
                    <a:pt x="371" y="235"/>
                    <a:pt x="371" y="235"/>
                  </a:cubicBezTo>
                  <a:cubicBezTo>
                    <a:pt x="384" y="251"/>
                    <a:pt x="384" y="251"/>
                    <a:pt x="384" y="251"/>
                  </a:cubicBezTo>
                  <a:cubicBezTo>
                    <a:pt x="389" y="281"/>
                    <a:pt x="389" y="281"/>
                    <a:pt x="389" y="281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404" y="261"/>
                    <a:pt x="404" y="261"/>
                    <a:pt x="404" y="261"/>
                  </a:cubicBezTo>
                  <a:cubicBezTo>
                    <a:pt x="409" y="266"/>
                    <a:pt x="409" y="266"/>
                    <a:pt x="409" y="266"/>
                  </a:cubicBezTo>
                  <a:cubicBezTo>
                    <a:pt x="416" y="251"/>
                    <a:pt x="416" y="251"/>
                    <a:pt x="416" y="251"/>
                  </a:cubicBezTo>
                  <a:cubicBezTo>
                    <a:pt x="421" y="223"/>
                    <a:pt x="421" y="223"/>
                    <a:pt x="421" y="223"/>
                  </a:cubicBezTo>
                  <a:cubicBezTo>
                    <a:pt x="424" y="193"/>
                    <a:pt x="424" y="193"/>
                    <a:pt x="424" y="193"/>
                  </a:cubicBezTo>
                  <a:cubicBezTo>
                    <a:pt x="446" y="173"/>
                    <a:pt x="446" y="173"/>
                    <a:pt x="446" y="173"/>
                  </a:cubicBezTo>
                  <a:cubicBezTo>
                    <a:pt x="469" y="163"/>
                    <a:pt x="469" y="163"/>
                    <a:pt x="469" y="163"/>
                  </a:cubicBezTo>
                  <a:cubicBezTo>
                    <a:pt x="474" y="133"/>
                    <a:pt x="474" y="133"/>
                    <a:pt x="474" y="133"/>
                  </a:cubicBezTo>
                  <a:cubicBezTo>
                    <a:pt x="446" y="130"/>
                    <a:pt x="446" y="130"/>
                    <a:pt x="446" y="130"/>
                  </a:cubicBezTo>
                  <a:cubicBezTo>
                    <a:pt x="426" y="138"/>
                    <a:pt x="426" y="138"/>
                    <a:pt x="426" y="138"/>
                  </a:cubicBezTo>
                  <a:cubicBezTo>
                    <a:pt x="404" y="145"/>
                    <a:pt x="404" y="145"/>
                    <a:pt x="404" y="145"/>
                  </a:cubicBezTo>
                  <a:cubicBezTo>
                    <a:pt x="403" y="165"/>
                    <a:pt x="403" y="165"/>
                    <a:pt x="403" y="165"/>
                  </a:cubicBezTo>
                  <a:lnTo>
                    <a:pt x="386" y="163"/>
                  </a:lnTo>
                  <a:close/>
                  <a:moveTo>
                    <a:pt x="444" y="205"/>
                  </a:moveTo>
                  <a:cubicBezTo>
                    <a:pt x="446" y="213"/>
                    <a:pt x="446" y="213"/>
                    <a:pt x="446" y="213"/>
                  </a:cubicBezTo>
                  <a:cubicBezTo>
                    <a:pt x="461" y="213"/>
                    <a:pt x="461" y="213"/>
                    <a:pt x="461" y="213"/>
                  </a:cubicBezTo>
                  <a:cubicBezTo>
                    <a:pt x="454" y="223"/>
                    <a:pt x="454" y="223"/>
                    <a:pt x="454" y="223"/>
                  </a:cubicBezTo>
                  <a:cubicBezTo>
                    <a:pt x="444" y="223"/>
                    <a:pt x="444" y="223"/>
                    <a:pt x="444" y="223"/>
                  </a:cubicBezTo>
                  <a:cubicBezTo>
                    <a:pt x="434" y="248"/>
                    <a:pt x="434" y="248"/>
                    <a:pt x="434" y="248"/>
                  </a:cubicBezTo>
                  <a:cubicBezTo>
                    <a:pt x="449" y="248"/>
                    <a:pt x="449" y="248"/>
                    <a:pt x="449" y="248"/>
                  </a:cubicBezTo>
                  <a:cubicBezTo>
                    <a:pt x="451" y="253"/>
                    <a:pt x="451" y="253"/>
                    <a:pt x="451" y="253"/>
                  </a:cubicBezTo>
                  <a:cubicBezTo>
                    <a:pt x="444" y="261"/>
                    <a:pt x="444" y="261"/>
                    <a:pt x="444" y="261"/>
                  </a:cubicBezTo>
                  <a:cubicBezTo>
                    <a:pt x="454" y="266"/>
                    <a:pt x="454" y="266"/>
                    <a:pt x="454" y="266"/>
                  </a:cubicBezTo>
                  <a:cubicBezTo>
                    <a:pt x="461" y="258"/>
                    <a:pt x="461" y="258"/>
                    <a:pt x="461" y="258"/>
                  </a:cubicBezTo>
                  <a:cubicBezTo>
                    <a:pt x="474" y="258"/>
                    <a:pt x="474" y="258"/>
                    <a:pt x="474" y="258"/>
                  </a:cubicBezTo>
                  <a:cubicBezTo>
                    <a:pt x="499" y="253"/>
                    <a:pt x="499" y="253"/>
                    <a:pt x="499" y="253"/>
                  </a:cubicBezTo>
                  <a:cubicBezTo>
                    <a:pt x="507" y="256"/>
                    <a:pt x="507" y="256"/>
                    <a:pt x="507" y="256"/>
                  </a:cubicBezTo>
                  <a:cubicBezTo>
                    <a:pt x="504" y="261"/>
                    <a:pt x="504" y="261"/>
                    <a:pt x="504" y="261"/>
                  </a:cubicBezTo>
                  <a:cubicBezTo>
                    <a:pt x="484" y="266"/>
                    <a:pt x="484" y="266"/>
                    <a:pt x="484" y="266"/>
                  </a:cubicBezTo>
                  <a:cubicBezTo>
                    <a:pt x="459" y="278"/>
                    <a:pt x="459" y="278"/>
                    <a:pt x="459" y="278"/>
                  </a:cubicBezTo>
                  <a:cubicBezTo>
                    <a:pt x="454" y="288"/>
                    <a:pt x="454" y="288"/>
                    <a:pt x="454" y="288"/>
                  </a:cubicBezTo>
                  <a:cubicBezTo>
                    <a:pt x="466" y="298"/>
                    <a:pt x="466" y="298"/>
                    <a:pt x="466" y="298"/>
                  </a:cubicBezTo>
                  <a:cubicBezTo>
                    <a:pt x="484" y="301"/>
                    <a:pt x="484" y="301"/>
                    <a:pt x="484" y="301"/>
                  </a:cubicBezTo>
                  <a:cubicBezTo>
                    <a:pt x="509" y="303"/>
                    <a:pt x="509" y="303"/>
                    <a:pt x="509" y="303"/>
                  </a:cubicBezTo>
                  <a:cubicBezTo>
                    <a:pt x="524" y="301"/>
                    <a:pt x="524" y="301"/>
                    <a:pt x="524" y="301"/>
                  </a:cubicBezTo>
                  <a:cubicBezTo>
                    <a:pt x="539" y="298"/>
                    <a:pt x="539" y="298"/>
                    <a:pt x="539" y="298"/>
                  </a:cubicBezTo>
                  <a:cubicBezTo>
                    <a:pt x="567" y="303"/>
                    <a:pt x="567" y="303"/>
                    <a:pt x="567" y="303"/>
                  </a:cubicBezTo>
                  <a:cubicBezTo>
                    <a:pt x="584" y="306"/>
                    <a:pt x="584" y="306"/>
                    <a:pt x="584" y="306"/>
                  </a:cubicBezTo>
                  <a:cubicBezTo>
                    <a:pt x="594" y="313"/>
                    <a:pt x="594" y="313"/>
                    <a:pt x="594" y="313"/>
                  </a:cubicBezTo>
                  <a:cubicBezTo>
                    <a:pt x="574" y="316"/>
                    <a:pt x="574" y="316"/>
                    <a:pt x="574" y="316"/>
                  </a:cubicBezTo>
                  <a:cubicBezTo>
                    <a:pt x="567" y="323"/>
                    <a:pt x="567" y="323"/>
                    <a:pt x="567" y="323"/>
                  </a:cubicBezTo>
                  <a:cubicBezTo>
                    <a:pt x="532" y="321"/>
                    <a:pt x="532" y="321"/>
                    <a:pt x="532" y="321"/>
                  </a:cubicBezTo>
                  <a:cubicBezTo>
                    <a:pt x="517" y="323"/>
                    <a:pt x="517" y="323"/>
                    <a:pt x="517" y="323"/>
                  </a:cubicBezTo>
                  <a:cubicBezTo>
                    <a:pt x="517" y="326"/>
                    <a:pt x="517" y="326"/>
                    <a:pt x="517" y="326"/>
                  </a:cubicBezTo>
                  <a:cubicBezTo>
                    <a:pt x="499" y="328"/>
                    <a:pt x="499" y="328"/>
                    <a:pt x="499" y="328"/>
                  </a:cubicBezTo>
                  <a:cubicBezTo>
                    <a:pt x="494" y="326"/>
                    <a:pt x="494" y="326"/>
                    <a:pt x="494" y="326"/>
                  </a:cubicBezTo>
                  <a:cubicBezTo>
                    <a:pt x="484" y="333"/>
                    <a:pt x="484" y="333"/>
                    <a:pt x="484" y="333"/>
                  </a:cubicBezTo>
                  <a:cubicBezTo>
                    <a:pt x="469" y="336"/>
                    <a:pt x="469" y="336"/>
                    <a:pt x="469" y="336"/>
                  </a:cubicBezTo>
                  <a:cubicBezTo>
                    <a:pt x="474" y="341"/>
                    <a:pt x="474" y="341"/>
                    <a:pt x="474" y="341"/>
                  </a:cubicBezTo>
                  <a:cubicBezTo>
                    <a:pt x="482" y="358"/>
                    <a:pt x="482" y="358"/>
                    <a:pt x="482" y="358"/>
                  </a:cubicBezTo>
                  <a:cubicBezTo>
                    <a:pt x="499" y="363"/>
                    <a:pt x="499" y="363"/>
                    <a:pt x="499" y="363"/>
                  </a:cubicBezTo>
                  <a:cubicBezTo>
                    <a:pt x="544" y="363"/>
                    <a:pt x="544" y="363"/>
                    <a:pt x="544" y="363"/>
                  </a:cubicBezTo>
                  <a:cubicBezTo>
                    <a:pt x="547" y="381"/>
                    <a:pt x="547" y="381"/>
                    <a:pt x="547" y="381"/>
                  </a:cubicBezTo>
                  <a:cubicBezTo>
                    <a:pt x="539" y="383"/>
                    <a:pt x="539" y="383"/>
                    <a:pt x="539" y="383"/>
                  </a:cubicBezTo>
                  <a:cubicBezTo>
                    <a:pt x="542" y="396"/>
                    <a:pt x="542" y="396"/>
                    <a:pt x="542" y="396"/>
                  </a:cubicBezTo>
                  <a:cubicBezTo>
                    <a:pt x="552" y="406"/>
                    <a:pt x="552" y="406"/>
                    <a:pt x="552" y="406"/>
                  </a:cubicBezTo>
                  <a:cubicBezTo>
                    <a:pt x="552" y="413"/>
                    <a:pt x="552" y="413"/>
                    <a:pt x="552" y="413"/>
                  </a:cubicBezTo>
                  <a:cubicBezTo>
                    <a:pt x="557" y="408"/>
                    <a:pt x="557" y="408"/>
                    <a:pt x="557" y="408"/>
                  </a:cubicBezTo>
                  <a:cubicBezTo>
                    <a:pt x="582" y="411"/>
                    <a:pt x="582" y="411"/>
                    <a:pt x="582" y="411"/>
                  </a:cubicBezTo>
                  <a:cubicBezTo>
                    <a:pt x="604" y="406"/>
                    <a:pt x="604" y="406"/>
                    <a:pt x="604" y="406"/>
                  </a:cubicBezTo>
                  <a:cubicBezTo>
                    <a:pt x="629" y="391"/>
                    <a:pt x="629" y="391"/>
                    <a:pt x="629" y="391"/>
                  </a:cubicBezTo>
                  <a:cubicBezTo>
                    <a:pt x="632" y="388"/>
                    <a:pt x="632" y="388"/>
                    <a:pt x="632" y="388"/>
                  </a:cubicBezTo>
                  <a:cubicBezTo>
                    <a:pt x="639" y="386"/>
                    <a:pt x="639" y="386"/>
                    <a:pt x="639" y="386"/>
                  </a:cubicBezTo>
                  <a:cubicBezTo>
                    <a:pt x="657" y="376"/>
                    <a:pt x="657" y="376"/>
                    <a:pt x="657" y="376"/>
                  </a:cubicBezTo>
                  <a:cubicBezTo>
                    <a:pt x="660" y="366"/>
                    <a:pt x="660" y="366"/>
                    <a:pt x="660" y="366"/>
                  </a:cubicBezTo>
                  <a:cubicBezTo>
                    <a:pt x="670" y="363"/>
                    <a:pt x="670" y="363"/>
                    <a:pt x="670" y="363"/>
                  </a:cubicBezTo>
                  <a:cubicBezTo>
                    <a:pt x="672" y="363"/>
                    <a:pt x="672" y="363"/>
                    <a:pt x="672" y="363"/>
                  </a:cubicBezTo>
                  <a:cubicBezTo>
                    <a:pt x="670" y="376"/>
                    <a:pt x="670" y="376"/>
                    <a:pt x="670" y="376"/>
                  </a:cubicBezTo>
                  <a:cubicBezTo>
                    <a:pt x="682" y="376"/>
                    <a:pt x="682" y="376"/>
                    <a:pt x="682" y="376"/>
                  </a:cubicBezTo>
                  <a:cubicBezTo>
                    <a:pt x="702" y="376"/>
                    <a:pt x="702" y="376"/>
                    <a:pt x="702" y="376"/>
                  </a:cubicBezTo>
                  <a:cubicBezTo>
                    <a:pt x="697" y="383"/>
                    <a:pt x="697" y="383"/>
                    <a:pt x="697" y="383"/>
                  </a:cubicBezTo>
                  <a:cubicBezTo>
                    <a:pt x="697" y="388"/>
                    <a:pt x="697" y="388"/>
                    <a:pt x="697" y="388"/>
                  </a:cubicBezTo>
                  <a:cubicBezTo>
                    <a:pt x="715" y="388"/>
                    <a:pt x="715" y="388"/>
                    <a:pt x="715" y="388"/>
                  </a:cubicBezTo>
                  <a:cubicBezTo>
                    <a:pt x="737" y="388"/>
                    <a:pt x="737" y="388"/>
                    <a:pt x="737" y="388"/>
                  </a:cubicBezTo>
                  <a:cubicBezTo>
                    <a:pt x="747" y="383"/>
                    <a:pt x="747" y="383"/>
                    <a:pt x="747" y="383"/>
                  </a:cubicBezTo>
                  <a:cubicBezTo>
                    <a:pt x="757" y="378"/>
                    <a:pt x="757" y="378"/>
                    <a:pt x="757" y="378"/>
                  </a:cubicBezTo>
                  <a:cubicBezTo>
                    <a:pt x="750" y="366"/>
                    <a:pt x="750" y="366"/>
                    <a:pt x="750" y="366"/>
                  </a:cubicBezTo>
                  <a:cubicBezTo>
                    <a:pt x="747" y="361"/>
                    <a:pt x="747" y="361"/>
                    <a:pt x="747" y="361"/>
                  </a:cubicBezTo>
                  <a:cubicBezTo>
                    <a:pt x="732" y="363"/>
                    <a:pt x="732" y="363"/>
                    <a:pt x="732" y="363"/>
                  </a:cubicBezTo>
                  <a:cubicBezTo>
                    <a:pt x="732" y="356"/>
                    <a:pt x="732" y="356"/>
                    <a:pt x="732" y="356"/>
                  </a:cubicBezTo>
                  <a:cubicBezTo>
                    <a:pt x="745" y="348"/>
                    <a:pt x="745" y="348"/>
                    <a:pt x="745" y="348"/>
                  </a:cubicBezTo>
                  <a:cubicBezTo>
                    <a:pt x="760" y="348"/>
                    <a:pt x="760" y="348"/>
                    <a:pt x="760" y="348"/>
                  </a:cubicBezTo>
                  <a:cubicBezTo>
                    <a:pt x="767" y="351"/>
                    <a:pt x="767" y="351"/>
                    <a:pt x="767" y="351"/>
                  </a:cubicBezTo>
                  <a:cubicBezTo>
                    <a:pt x="770" y="331"/>
                    <a:pt x="770" y="331"/>
                    <a:pt x="770" y="331"/>
                  </a:cubicBezTo>
                  <a:cubicBezTo>
                    <a:pt x="745" y="318"/>
                    <a:pt x="745" y="318"/>
                    <a:pt x="745" y="318"/>
                  </a:cubicBezTo>
                  <a:cubicBezTo>
                    <a:pt x="740" y="311"/>
                    <a:pt x="740" y="311"/>
                    <a:pt x="740" y="311"/>
                  </a:cubicBezTo>
                  <a:cubicBezTo>
                    <a:pt x="732" y="318"/>
                    <a:pt x="732" y="318"/>
                    <a:pt x="732" y="318"/>
                  </a:cubicBezTo>
                  <a:cubicBezTo>
                    <a:pt x="707" y="298"/>
                    <a:pt x="707" y="298"/>
                    <a:pt x="707" y="298"/>
                  </a:cubicBezTo>
                  <a:cubicBezTo>
                    <a:pt x="707" y="276"/>
                    <a:pt x="707" y="276"/>
                    <a:pt x="707" y="276"/>
                  </a:cubicBezTo>
                  <a:cubicBezTo>
                    <a:pt x="697" y="243"/>
                    <a:pt x="697" y="243"/>
                    <a:pt x="697" y="243"/>
                  </a:cubicBezTo>
                  <a:cubicBezTo>
                    <a:pt x="682" y="180"/>
                    <a:pt x="682" y="180"/>
                    <a:pt x="682" y="180"/>
                  </a:cubicBezTo>
                  <a:cubicBezTo>
                    <a:pt x="667" y="170"/>
                    <a:pt x="667" y="170"/>
                    <a:pt x="667" y="170"/>
                  </a:cubicBezTo>
                  <a:cubicBezTo>
                    <a:pt x="639" y="165"/>
                    <a:pt x="639" y="165"/>
                    <a:pt x="639" y="165"/>
                  </a:cubicBezTo>
                  <a:cubicBezTo>
                    <a:pt x="652" y="248"/>
                    <a:pt x="652" y="248"/>
                    <a:pt x="652" y="248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37" y="253"/>
                    <a:pt x="637" y="253"/>
                    <a:pt x="637" y="253"/>
                  </a:cubicBezTo>
                  <a:cubicBezTo>
                    <a:pt x="637" y="230"/>
                    <a:pt x="637" y="230"/>
                    <a:pt x="637" y="230"/>
                  </a:cubicBezTo>
                  <a:cubicBezTo>
                    <a:pt x="629" y="205"/>
                    <a:pt x="629" y="205"/>
                    <a:pt x="629" y="205"/>
                  </a:cubicBezTo>
                  <a:cubicBezTo>
                    <a:pt x="614" y="188"/>
                    <a:pt x="614" y="188"/>
                    <a:pt x="614" y="188"/>
                  </a:cubicBezTo>
                  <a:cubicBezTo>
                    <a:pt x="594" y="183"/>
                    <a:pt x="594" y="183"/>
                    <a:pt x="594" y="183"/>
                  </a:cubicBezTo>
                  <a:cubicBezTo>
                    <a:pt x="609" y="223"/>
                    <a:pt x="609" y="223"/>
                    <a:pt x="609" y="223"/>
                  </a:cubicBezTo>
                  <a:cubicBezTo>
                    <a:pt x="572" y="228"/>
                    <a:pt x="572" y="228"/>
                    <a:pt x="572" y="228"/>
                  </a:cubicBezTo>
                  <a:cubicBezTo>
                    <a:pt x="589" y="200"/>
                    <a:pt x="589" y="200"/>
                    <a:pt x="589" y="200"/>
                  </a:cubicBezTo>
                  <a:cubicBezTo>
                    <a:pt x="552" y="183"/>
                    <a:pt x="552" y="183"/>
                    <a:pt x="552" y="183"/>
                  </a:cubicBezTo>
                  <a:cubicBezTo>
                    <a:pt x="539" y="193"/>
                    <a:pt x="539" y="193"/>
                    <a:pt x="539" y="193"/>
                  </a:cubicBezTo>
                  <a:cubicBezTo>
                    <a:pt x="539" y="208"/>
                    <a:pt x="539" y="208"/>
                    <a:pt x="539" y="208"/>
                  </a:cubicBezTo>
                  <a:cubicBezTo>
                    <a:pt x="522" y="210"/>
                    <a:pt x="522" y="210"/>
                    <a:pt x="522" y="210"/>
                  </a:cubicBezTo>
                  <a:cubicBezTo>
                    <a:pt x="527" y="158"/>
                    <a:pt x="527" y="158"/>
                    <a:pt x="527" y="158"/>
                  </a:cubicBezTo>
                  <a:cubicBezTo>
                    <a:pt x="517" y="158"/>
                    <a:pt x="517" y="158"/>
                    <a:pt x="517" y="158"/>
                  </a:cubicBezTo>
                  <a:cubicBezTo>
                    <a:pt x="444" y="198"/>
                    <a:pt x="444" y="198"/>
                    <a:pt x="444" y="198"/>
                  </a:cubicBezTo>
                  <a:cubicBezTo>
                    <a:pt x="444" y="205"/>
                    <a:pt x="444" y="205"/>
                    <a:pt x="444" y="205"/>
                  </a:cubicBezTo>
                  <a:close/>
                  <a:moveTo>
                    <a:pt x="680" y="145"/>
                  </a:moveTo>
                  <a:cubicBezTo>
                    <a:pt x="682" y="145"/>
                    <a:pt x="682" y="145"/>
                    <a:pt x="682" y="145"/>
                  </a:cubicBezTo>
                  <a:cubicBezTo>
                    <a:pt x="705" y="173"/>
                    <a:pt x="705" y="173"/>
                    <a:pt x="705" y="173"/>
                  </a:cubicBezTo>
                  <a:cubicBezTo>
                    <a:pt x="722" y="143"/>
                    <a:pt x="722" y="143"/>
                    <a:pt x="722" y="143"/>
                  </a:cubicBezTo>
                  <a:cubicBezTo>
                    <a:pt x="712" y="133"/>
                    <a:pt x="712" y="133"/>
                    <a:pt x="712" y="133"/>
                  </a:cubicBezTo>
                  <a:cubicBezTo>
                    <a:pt x="710" y="130"/>
                    <a:pt x="710" y="130"/>
                    <a:pt x="710" y="130"/>
                  </a:cubicBezTo>
                  <a:cubicBezTo>
                    <a:pt x="682" y="130"/>
                    <a:pt x="682" y="130"/>
                    <a:pt x="682" y="130"/>
                  </a:cubicBezTo>
                  <a:cubicBezTo>
                    <a:pt x="672" y="143"/>
                    <a:pt x="672" y="143"/>
                    <a:pt x="672" y="143"/>
                  </a:cubicBezTo>
                  <a:cubicBezTo>
                    <a:pt x="680" y="145"/>
                    <a:pt x="680" y="145"/>
                    <a:pt x="680" y="145"/>
                  </a:cubicBezTo>
                  <a:close/>
                  <a:moveTo>
                    <a:pt x="752" y="165"/>
                  </a:moveTo>
                  <a:cubicBezTo>
                    <a:pt x="745" y="165"/>
                    <a:pt x="745" y="165"/>
                    <a:pt x="745" y="165"/>
                  </a:cubicBezTo>
                  <a:cubicBezTo>
                    <a:pt x="740" y="178"/>
                    <a:pt x="740" y="178"/>
                    <a:pt x="740" y="178"/>
                  </a:cubicBezTo>
                  <a:cubicBezTo>
                    <a:pt x="745" y="188"/>
                    <a:pt x="745" y="188"/>
                    <a:pt x="745" y="188"/>
                  </a:cubicBezTo>
                  <a:cubicBezTo>
                    <a:pt x="737" y="193"/>
                    <a:pt x="737" y="193"/>
                    <a:pt x="737" y="193"/>
                  </a:cubicBezTo>
                  <a:cubicBezTo>
                    <a:pt x="760" y="200"/>
                    <a:pt x="760" y="200"/>
                    <a:pt x="760" y="200"/>
                  </a:cubicBezTo>
                  <a:cubicBezTo>
                    <a:pt x="757" y="208"/>
                    <a:pt x="757" y="208"/>
                    <a:pt x="757" y="208"/>
                  </a:cubicBezTo>
                  <a:cubicBezTo>
                    <a:pt x="760" y="228"/>
                    <a:pt x="760" y="228"/>
                    <a:pt x="760" y="228"/>
                  </a:cubicBezTo>
                  <a:cubicBezTo>
                    <a:pt x="752" y="223"/>
                    <a:pt x="752" y="223"/>
                    <a:pt x="752" y="223"/>
                  </a:cubicBezTo>
                  <a:cubicBezTo>
                    <a:pt x="745" y="220"/>
                    <a:pt x="745" y="220"/>
                    <a:pt x="745" y="220"/>
                  </a:cubicBezTo>
                  <a:cubicBezTo>
                    <a:pt x="740" y="208"/>
                    <a:pt x="740" y="208"/>
                    <a:pt x="740" y="208"/>
                  </a:cubicBezTo>
                  <a:cubicBezTo>
                    <a:pt x="727" y="203"/>
                    <a:pt x="727" y="203"/>
                    <a:pt x="727" y="203"/>
                  </a:cubicBezTo>
                  <a:cubicBezTo>
                    <a:pt x="717" y="215"/>
                    <a:pt x="717" y="215"/>
                    <a:pt x="717" y="215"/>
                  </a:cubicBezTo>
                  <a:cubicBezTo>
                    <a:pt x="720" y="228"/>
                    <a:pt x="720" y="228"/>
                    <a:pt x="720" y="228"/>
                  </a:cubicBezTo>
                  <a:cubicBezTo>
                    <a:pt x="732" y="253"/>
                    <a:pt x="732" y="253"/>
                    <a:pt x="732" y="253"/>
                  </a:cubicBezTo>
                  <a:cubicBezTo>
                    <a:pt x="752" y="251"/>
                    <a:pt x="752" y="251"/>
                    <a:pt x="752" y="251"/>
                  </a:cubicBezTo>
                  <a:cubicBezTo>
                    <a:pt x="772" y="271"/>
                    <a:pt x="772" y="271"/>
                    <a:pt x="772" y="271"/>
                  </a:cubicBezTo>
                  <a:cubicBezTo>
                    <a:pt x="790" y="313"/>
                    <a:pt x="790" y="313"/>
                    <a:pt x="790" y="313"/>
                  </a:cubicBezTo>
                  <a:cubicBezTo>
                    <a:pt x="795" y="313"/>
                    <a:pt x="795" y="313"/>
                    <a:pt x="795" y="313"/>
                  </a:cubicBezTo>
                  <a:cubicBezTo>
                    <a:pt x="812" y="296"/>
                    <a:pt x="812" y="296"/>
                    <a:pt x="812" y="296"/>
                  </a:cubicBezTo>
                  <a:cubicBezTo>
                    <a:pt x="802" y="283"/>
                    <a:pt x="802" y="283"/>
                    <a:pt x="802" y="283"/>
                  </a:cubicBezTo>
                  <a:cubicBezTo>
                    <a:pt x="815" y="283"/>
                    <a:pt x="815" y="283"/>
                    <a:pt x="815" y="283"/>
                  </a:cubicBezTo>
                  <a:cubicBezTo>
                    <a:pt x="835" y="271"/>
                    <a:pt x="835" y="271"/>
                    <a:pt x="835" y="271"/>
                  </a:cubicBezTo>
                  <a:cubicBezTo>
                    <a:pt x="830" y="261"/>
                    <a:pt x="830" y="261"/>
                    <a:pt x="830" y="261"/>
                  </a:cubicBezTo>
                  <a:cubicBezTo>
                    <a:pt x="830" y="248"/>
                    <a:pt x="830" y="248"/>
                    <a:pt x="830" y="248"/>
                  </a:cubicBezTo>
                  <a:cubicBezTo>
                    <a:pt x="823" y="248"/>
                    <a:pt x="823" y="248"/>
                    <a:pt x="823" y="248"/>
                  </a:cubicBezTo>
                  <a:cubicBezTo>
                    <a:pt x="830" y="218"/>
                    <a:pt x="830" y="218"/>
                    <a:pt x="830" y="218"/>
                  </a:cubicBezTo>
                  <a:cubicBezTo>
                    <a:pt x="800" y="215"/>
                    <a:pt x="800" y="215"/>
                    <a:pt x="800" y="215"/>
                  </a:cubicBezTo>
                  <a:cubicBezTo>
                    <a:pt x="797" y="200"/>
                    <a:pt x="797" y="200"/>
                    <a:pt x="797" y="200"/>
                  </a:cubicBezTo>
                  <a:cubicBezTo>
                    <a:pt x="820" y="190"/>
                    <a:pt x="820" y="190"/>
                    <a:pt x="820" y="190"/>
                  </a:cubicBezTo>
                  <a:cubicBezTo>
                    <a:pt x="812" y="180"/>
                    <a:pt x="812" y="180"/>
                    <a:pt x="812" y="180"/>
                  </a:cubicBezTo>
                  <a:cubicBezTo>
                    <a:pt x="823" y="175"/>
                    <a:pt x="823" y="175"/>
                    <a:pt x="823" y="175"/>
                  </a:cubicBezTo>
                  <a:cubicBezTo>
                    <a:pt x="820" y="163"/>
                    <a:pt x="820" y="163"/>
                    <a:pt x="820" y="163"/>
                  </a:cubicBezTo>
                  <a:cubicBezTo>
                    <a:pt x="795" y="173"/>
                    <a:pt x="795" y="173"/>
                    <a:pt x="795" y="173"/>
                  </a:cubicBezTo>
                  <a:cubicBezTo>
                    <a:pt x="775" y="175"/>
                    <a:pt x="775" y="175"/>
                    <a:pt x="775" y="175"/>
                  </a:cubicBezTo>
                  <a:cubicBezTo>
                    <a:pt x="760" y="160"/>
                    <a:pt x="760" y="160"/>
                    <a:pt x="760" y="160"/>
                  </a:cubicBezTo>
                  <a:cubicBezTo>
                    <a:pt x="752" y="165"/>
                    <a:pt x="752" y="165"/>
                    <a:pt x="752" y="165"/>
                  </a:cubicBezTo>
                  <a:close/>
                  <a:moveTo>
                    <a:pt x="865" y="158"/>
                  </a:moveTo>
                  <a:cubicBezTo>
                    <a:pt x="858" y="160"/>
                    <a:pt x="858" y="160"/>
                    <a:pt x="858" y="160"/>
                  </a:cubicBezTo>
                  <a:cubicBezTo>
                    <a:pt x="850" y="158"/>
                    <a:pt x="850" y="158"/>
                    <a:pt x="850" y="158"/>
                  </a:cubicBezTo>
                  <a:cubicBezTo>
                    <a:pt x="845" y="168"/>
                    <a:pt x="845" y="168"/>
                    <a:pt x="845" y="168"/>
                  </a:cubicBezTo>
                  <a:cubicBezTo>
                    <a:pt x="845" y="183"/>
                    <a:pt x="845" y="183"/>
                    <a:pt x="845" y="183"/>
                  </a:cubicBezTo>
                  <a:cubicBezTo>
                    <a:pt x="845" y="208"/>
                    <a:pt x="845" y="208"/>
                    <a:pt x="845" y="208"/>
                  </a:cubicBezTo>
                  <a:cubicBezTo>
                    <a:pt x="870" y="210"/>
                    <a:pt x="870" y="210"/>
                    <a:pt x="870" y="210"/>
                  </a:cubicBezTo>
                  <a:cubicBezTo>
                    <a:pt x="883" y="200"/>
                    <a:pt x="883" y="200"/>
                    <a:pt x="883" y="200"/>
                  </a:cubicBezTo>
                  <a:cubicBezTo>
                    <a:pt x="895" y="198"/>
                    <a:pt x="895" y="198"/>
                    <a:pt x="895" y="198"/>
                  </a:cubicBezTo>
                  <a:cubicBezTo>
                    <a:pt x="905" y="198"/>
                    <a:pt x="905" y="198"/>
                    <a:pt x="905" y="198"/>
                  </a:cubicBezTo>
                  <a:cubicBezTo>
                    <a:pt x="930" y="198"/>
                    <a:pt x="930" y="198"/>
                    <a:pt x="930" y="198"/>
                  </a:cubicBezTo>
                  <a:cubicBezTo>
                    <a:pt x="948" y="180"/>
                    <a:pt x="948" y="180"/>
                    <a:pt x="948" y="180"/>
                  </a:cubicBezTo>
                  <a:cubicBezTo>
                    <a:pt x="955" y="158"/>
                    <a:pt x="955" y="158"/>
                    <a:pt x="955" y="158"/>
                  </a:cubicBezTo>
                  <a:cubicBezTo>
                    <a:pt x="940" y="155"/>
                    <a:pt x="940" y="155"/>
                    <a:pt x="940" y="155"/>
                  </a:cubicBezTo>
                  <a:cubicBezTo>
                    <a:pt x="920" y="145"/>
                    <a:pt x="920" y="145"/>
                    <a:pt x="920" y="145"/>
                  </a:cubicBezTo>
                  <a:cubicBezTo>
                    <a:pt x="888" y="145"/>
                    <a:pt x="888" y="145"/>
                    <a:pt x="888" y="145"/>
                  </a:cubicBezTo>
                  <a:cubicBezTo>
                    <a:pt x="853" y="148"/>
                    <a:pt x="853" y="148"/>
                    <a:pt x="853" y="148"/>
                  </a:cubicBezTo>
                  <a:cubicBezTo>
                    <a:pt x="865" y="158"/>
                    <a:pt x="865" y="158"/>
                    <a:pt x="865" y="158"/>
                  </a:cubicBezTo>
                  <a:close/>
                  <a:moveTo>
                    <a:pt x="795" y="361"/>
                  </a:moveTo>
                  <a:cubicBezTo>
                    <a:pt x="792" y="371"/>
                    <a:pt x="792" y="371"/>
                    <a:pt x="792" y="371"/>
                  </a:cubicBezTo>
                  <a:cubicBezTo>
                    <a:pt x="805" y="376"/>
                    <a:pt x="805" y="376"/>
                    <a:pt x="805" y="376"/>
                  </a:cubicBezTo>
                  <a:cubicBezTo>
                    <a:pt x="815" y="376"/>
                    <a:pt x="815" y="376"/>
                    <a:pt x="815" y="376"/>
                  </a:cubicBezTo>
                  <a:cubicBezTo>
                    <a:pt x="820" y="378"/>
                    <a:pt x="820" y="378"/>
                    <a:pt x="820" y="378"/>
                  </a:cubicBezTo>
                  <a:cubicBezTo>
                    <a:pt x="855" y="388"/>
                    <a:pt x="855" y="388"/>
                    <a:pt x="855" y="388"/>
                  </a:cubicBezTo>
                  <a:cubicBezTo>
                    <a:pt x="865" y="376"/>
                    <a:pt x="865" y="376"/>
                    <a:pt x="865" y="376"/>
                  </a:cubicBezTo>
                  <a:cubicBezTo>
                    <a:pt x="873" y="376"/>
                    <a:pt x="873" y="376"/>
                    <a:pt x="873" y="376"/>
                  </a:cubicBezTo>
                  <a:cubicBezTo>
                    <a:pt x="875" y="366"/>
                    <a:pt x="875" y="366"/>
                    <a:pt x="875" y="366"/>
                  </a:cubicBezTo>
                  <a:cubicBezTo>
                    <a:pt x="865" y="363"/>
                    <a:pt x="865" y="363"/>
                    <a:pt x="865" y="363"/>
                  </a:cubicBezTo>
                  <a:cubicBezTo>
                    <a:pt x="858" y="358"/>
                    <a:pt x="858" y="358"/>
                    <a:pt x="858" y="358"/>
                  </a:cubicBezTo>
                  <a:cubicBezTo>
                    <a:pt x="853" y="343"/>
                    <a:pt x="853" y="343"/>
                    <a:pt x="853" y="343"/>
                  </a:cubicBezTo>
                  <a:cubicBezTo>
                    <a:pt x="838" y="338"/>
                    <a:pt x="838" y="338"/>
                    <a:pt x="838" y="338"/>
                  </a:cubicBezTo>
                  <a:cubicBezTo>
                    <a:pt x="830" y="326"/>
                    <a:pt x="830" y="326"/>
                    <a:pt x="830" y="326"/>
                  </a:cubicBezTo>
                  <a:cubicBezTo>
                    <a:pt x="812" y="338"/>
                    <a:pt x="812" y="338"/>
                    <a:pt x="812" y="338"/>
                  </a:cubicBezTo>
                  <a:cubicBezTo>
                    <a:pt x="815" y="356"/>
                    <a:pt x="815" y="356"/>
                    <a:pt x="815" y="356"/>
                  </a:cubicBezTo>
                  <a:cubicBezTo>
                    <a:pt x="807" y="361"/>
                    <a:pt x="807" y="361"/>
                    <a:pt x="807" y="361"/>
                  </a:cubicBezTo>
                  <a:cubicBezTo>
                    <a:pt x="795" y="361"/>
                    <a:pt x="795" y="361"/>
                    <a:pt x="795" y="361"/>
                  </a:cubicBezTo>
                  <a:close/>
                  <a:moveTo>
                    <a:pt x="1036" y="193"/>
                  </a:moveTo>
                  <a:cubicBezTo>
                    <a:pt x="1023" y="205"/>
                    <a:pt x="1023" y="205"/>
                    <a:pt x="1023" y="205"/>
                  </a:cubicBezTo>
                  <a:cubicBezTo>
                    <a:pt x="1023" y="213"/>
                    <a:pt x="1023" y="213"/>
                    <a:pt x="1023" y="213"/>
                  </a:cubicBezTo>
                  <a:cubicBezTo>
                    <a:pt x="1021" y="225"/>
                    <a:pt x="1021" y="225"/>
                    <a:pt x="1021" y="225"/>
                  </a:cubicBezTo>
                  <a:cubicBezTo>
                    <a:pt x="1008" y="240"/>
                    <a:pt x="1008" y="240"/>
                    <a:pt x="1008" y="240"/>
                  </a:cubicBezTo>
                  <a:cubicBezTo>
                    <a:pt x="1011" y="248"/>
                    <a:pt x="1011" y="248"/>
                    <a:pt x="1011" y="248"/>
                  </a:cubicBezTo>
                  <a:cubicBezTo>
                    <a:pt x="1001" y="261"/>
                    <a:pt x="1001" y="261"/>
                    <a:pt x="1001" y="261"/>
                  </a:cubicBezTo>
                  <a:cubicBezTo>
                    <a:pt x="1001" y="273"/>
                    <a:pt x="1001" y="273"/>
                    <a:pt x="1001" y="273"/>
                  </a:cubicBezTo>
                  <a:cubicBezTo>
                    <a:pt x="1023" y="288"/>
                    <a:pt x="1023" y="288"/>
                    <a:pt x="1023" y="288"/>
                  </a:cubicBezTo>
                  <a:cubicBezTo>
                    <a:pt x="1046" y="291"/>
                    <a:pt x="1046" y="291"/>
                    <a:pt x="1046" y="291"/>
                  </a:cubicBezTo>
                  <a:cubicBezTo>
                    <a:pt x="1061" y="303"/>
                    <a:pt x="1061" y="303"/>
                    <a:pt x="1061" y="303"/>
                  </a:cubicBezTo>
                  <a:cubicBezTo>
                    <a:pt x="1053" y="308"/>
                    <a:pt x="1053" y="308"/>
                    <a:pt x="1053" y="308"/>
                  </a:cubicBezTo>
                  <a:cubicBezTo>
                    <a:pt x="1048" y="306"/>
                    <a:pt x="1048" y="306"/>
                    <a:pt x="1048" y="306"/>
                  </a:cubicBezTo>
                  <a:cubicBezTo>
                    <a:pt x="1033" y="298"/>
                    <a:pt x="1033" y="298"/>
                    <a:pt x="1033" y="298"/>
                  </a:cubicBezTo>
                  <a:cubicBezTo>
                    <a:pt x="1016" y="296"/>
                    <a:pt x="1016" y="296"/>
                    <a:pt x="1016" y="296"/>
                  </a:cubicBezTo>
                  <a:cubicBezTo>
                    <a:pt x="1016" y="308"/>
                    <a:pt x="1016" y="308"/>
                    <a:pt x="1016" y="308"/>
                  </a:cubicBezTo>
                  <a:cubicBezTo>
                    <a:pt x="1038" y="336"/>
                    <a:pt x="1038" y="336"/>
                    <a:pt x="1038" y="336"/>
                  </a:cubicBezTo>
                  <a:cubicBezTo>
                    <a:pt x="1053" y="338"/>
                    <a:pt x="1053" y="338"/>
                    <a:pt x="1053" y="338"/>
                  </a:cubicBezTo>
                  <a:cubicBezTo>
                    <a:pt x="1058" y="333"/>
                    <a:pt x="1058" y="333"/>
                    <a:pt x="1058" y="333"/>
                  </a:cubicBezTo>
                  <a:cubicBezTo>
                    <a:pt x="1073" y="338"/>
                    <a:pt x="1073" y="338"/>
                    <a:pt x="1073" y="338"/>
                  </a:cubicBezTo>
                  <a:cubicBezTo>
                    <a:pt x="1088" y="351"/>
                    <a:pt x="1088" y="351"/>
                    <a:pt x="1088" y="351"/>
                  </a:cubicBezTo>
                  <a:cubicBezTo>
                    <a:pt x="1101" y="341"/>
                    <a:pt x="1101" y="341"/>
                    <a:pt x="1101" y="341"/>
                  </a:cubicBezTo>
                  <a:cubicBezTo>
                    <a:pt x="1101" y="351"/>
                    <a:pt x="1101" y="351"/>
                    <a:pt x="1101" y="351"/>
                  </a:cubicBezTo>
                  <a:cubicBezTo>
                    <a:pt x="1128" y="353"/>
                    <a:pt x="1128" y="353"/>
                    <a:pt x="1128" y="353"/>
                  </a:cubicBezTo>
                  <a:cubicBezTo>
                    <a:pt x="1143" y="361"/>
                    <a:pt x="1143" y="361"/>
                    <a:pt x="1143" y="361"/>
                  </a:cubicBezTo>
                  <a:cubicBezTo>
                    <a:pt x="1153" y="356"/>
                    <a:pt x="1153" y="356"/>
                    <a:pt x="1153" y="356"/>
                  </a:cubicBezTo>
                  <a:cubicBezTo>
                    <a:pt x="1158" y="353"/>
                    <a:pt x="1158" y="353"/>
                    <a:pt x="1158" y="353"/>
                  </a:cubicBezTo>
                  <a:cubicBezTo>
                    <a:pt x="1186" y="358"/>
                    <a:pt x="1186" y="358"/>
                    <a:pt x="1186" y="358"/>
                  </a:cubicBezTo>
                  <a:cubicBezTo>
                    <a:pt x="1211" y="363"/>
                    <a:pt x="1211" y="363"/>
                    <a:pt x="1211" y="363"/>
                  </a:cubicBezTo>
                  <a:cubicBezTo>
                    <a:pt x="1209" y="343"/>
                    <a:pt x="1209" y="343"/>
                    <a:pt x="1209" y="343"/>
                  </a:cubicBezTo>
                  <a:cubicBezTo>
                    <a:pt x="1189" y="336"/>
                    <a:pt x="1189" y="336"/>
                    <a:pt x="1189" y="336"/>
                  </a:cubicBezTo>
                  <a:cubicBezTo>
                    <a:pt x="1166" y="316"/>
                    <a:pt x="1166" y="316"/>
                    <a:pt x="1166" y="316"/>
                  </a:cubicBezTo>
                  <a:cubicBezTo>
                    <a:pt x="1206" y="323"/>
                    <a:pt x="1206" y="323"/>
                    <a:pt x="1206" y="323"/>
                  </a:cubicBezTo>
                  <a:cubicBezTo>
                    <a:pt x="1226" y="346"/>
                    <a:pt x="1226" y="346"/>
                    <a:pt x="1226" y="346"/>
                  </a:cubicBezTo>
                  <a:cubicBezTo>
                    <a:pt x="1231" y="371"/>
                    <a:pt x="1231" y="371"/>
                    <a:pt x="1231" y="371"/>
                  </a:cubicBezTo>
                  <a:cubicBezTo>
                    <a:pt x="1241" y="371"/>
                    <a:pt x="1241" y="371"/>
                    <a:pt x="1241" y="371"/>
                  </a:cubicBezTo>
                  <a:cubicBezTo>
                    <a:pt x="1256" y="391"/>
                    <a:pt x="1256" y="391"/>
                    <a:pt x="1256" y="391"/>
                  </a:cubicBezTo>
                  <a:cubicBezTo>
                    <a:pt x="1241" y="401"/>
                    <a:pt x="1241" y="401"/>
                    <a:pt x="1241" y="401"/>
                  </a:cubicBezTo>
                  <a:cubicBezTo>
                    <a:pt x="1239" y="411"/>
                    <a:pt x="1239" y="411"/>
                    <a:pt x="1239" y="411"/>
                  </a:cubicBezTo>
                  <a:cubicBezTo>
                    <a:pt x="1256" y="408"/>
                    <a:pt x="1256" y="408"/>
                    <a:pt x="1256" y="408"/>
                  </a:cubicBezTo>
                  <a:cubicBezTo>
                    <a:pt x="1271" y="396"/>
                    <a:pt x="1271" y="396"/>
                    <a:pt x="1271" y="396"/>
                  </a:cubicBezTo>
                  <a:cubicBezTo>
                    <a:pt x="1281" y="416"/>
                    <a:pt x="1281" y="416"/>
                    <a:pt x="1281" y="416"/>
                  </a:cubicBezTo>
                  <a:cubicBezTo>
                    <a:pt x="1294" y="436"/>
                    <a:pt x="1294" y="436"/>
                    <a:pt x="1294" y="436"/>
                  </a:cubicBezTo>
                  <a:cubicBezTo>
                    <a:pt x="1306" y="436"/>
                    <a:pt x="1306" y="436"/>
                    <a:pt x="1306" y="436"/>
                  </a:cubicBezTo>
                  <a:cubicBezTo>
                    <a:pt x="1311" y="449"/>
                    <a:pt x="1311" y="449"/>
                    <a:pt x="1311" y="449"/>
                  </a:cubicBezTo>
                  <a:cubicBezTo>
                    <a:pt x="1314" y="464"/>
                    <a:pt x="1314" y="464"/>
                    <a:pt x="1314" y="464"/>
                  </a:cubicBezTo>
                  <a:cubicBezTo>
                    <a:pt x="1324" y="466"/>
                    <a:pt x="1324" y="466"/>
                    <a:pt x="1324" y="466"/>
                  </a:cubicBezTo>
                  <a:cubicBezTo>
                    <a:pt x="1316" y="471"/>
                    <a:pt x="1316" y="471"/>
                    <a:pt x="1316" y="471"/>
                  </a:cubicBezTo>
                  <a:cubicBezTo>
                    <a:pt x="1319" y="479"/>
                    <a:pt x="1319" y="479"/>
                    <a:pt x="1319" y="479"/>
                  </a:cubicBezTo>
                  <a:cubicBezTo>
                    <a:pt x="1310" y="490"/>
                    <a:pt x="1310" y="490"/>
                    <a:pt x="1310" y="490"/>
                  </a:cubicBezTo>
                  <a:cubicBezTo>
                    <a:pt x="1334" y="496"/>
                    <a:pt x="1334" y="496"/>
                    <a:pt x="1334" y="496"/>
                  </a:cubicBezTo>
                  <a:cubicBezTo>
                    <a:pt x="1341" y="481"/>
                    <a:pt x="1341" y="481"/>
                    <a:pt x="1341" y="481"/>
                  </a:cubicBezTo>
                  <a:cubicBezTo>
                    <a:pt x="1349" y="499"/>
                    <a:pt x="1349" y="499"/>
                    <a:pt x="1349" y="499"/>
                  </a:cubicBezTo>
                  <a:cubicBezTo>
                    <a:pt x="1354" y="499"/>
                    <a:pt x="1354" y="499"/>
                    <a:pt x="1354" y="499"/>
                  </a:cubicBezTo>
                  <a:cubicBezTo>
                    <a:pt x="1369" y="511"/>
                    <a:pt x="1369" y="511"/>
                    <a:pt x="1369" y="511"/>
                  </a:cubicBezTo>
                  <a:cubicBezTo>
                    <a:pt x="1357" y="519"/>
                    <a:pt x="1357" y="519"/>
                    <a:pt x="1357" y="519"/>
                  </a:cubicBezTo>
                  <a:cubicBezTo>
                    <a:pt x="1347" y="519"/>
                    <a:pt x="1347" y="519"/>
                    <a:pt x="1347" y="519"/>
                  </a:cubicBezTo>
                  <a:cubicBezTo>
                    <a:pt x="1331" y="521"/>
                    <a:pt x="1331" y="521"/>
                    <a:pt x="1331" y="521"/>
                  </a:cubicBezTo>
                  <a:cubicBezTo>
                    <a:pt x="1329" y="506"/>
                    <a:pt x="1329" y="506"/>
                    <a:pt x="1329" y="506"/>
                  </a:cubicBezTo>
                  <a:cubicBezTo>
                    <a:pt x="1304" y="494"/>
                    <a:pt x="1304" y="494"/>
                    <a:pt x="1304" y="494"/>
                  </a:cubicBezTo>
                  <a:cubicBezTo>
                    <a:pt x="1276" y="516"/>
                    <a:pt x="1276" y="516"/>
                    <a:pt x="1276" y="516"/>
                  </a:cubicBezTo>
                  <a:cubicBezTo>
                    <a:pt x="1294" y="544"/>
                    <a:pt x="1294" y="544"/>
                    <a:pt x="1294" y="544"/>
                  </a:cubicBezTo>
                  <a:cubicBezTo>
                    <a:pt x="1279" y="541"/>
                    <a:pt x="1279" y="541"/>
                    <a:pt x="1279" y="541"/>
                  </a:cubicBezTo>
                  <a:cubicBezTo>
                    <a:pt x="1244" y="544"/>
                    <a:pt x="1244" y="544"/>
                    <a:pt x="1244" y="544"/>
                  </a:cubicBezTo>
                  <a:cubicBezTo>
                    <a:pt x="1241" y="544"/>
                    <a:pt x="1214" y="534"/>
                    <a:pt x="1214" y="534"/>
                  </a:cubicBezTo>
                  <a:cubicBezTo>
                    <a:pt x="1211" y="546"/>
                    <a:pt x="1211" y="546"/>
                    <a:pt x="1211" y="546"/>
                  </a:cubicBezTo>
                  <a:cubicBezTo>
                    <a:pt x="1204" y="551"/>
                    <a:pt x="1204" y="551"/>
                    <a:pt x="1204" y="551"/>
                  </a:cubicBezTo>
                  <a:cubicBezTo>
                    <a:pt x="1201" y="564"/>
                    <a:pt x="1201" y="564"/>
                    <a:pt x="1201" y="564"/>
                  </a:cubicBezTo>
                  <a:cubicBezTo>
                    <a:pt x="1206" y="571"/>
                    <a:pt x="1206" y="571"/>
                    <a:pt x="1206" y="571"/>
                  </a:cubicBezTo>
                  <a:cubicBezTo>
                    <a:pt x="1229" y="574"/>
                    <a:pt x="1229" y="574"/>
                    <a:pt x="1229" y="574"/>
                  </a:cubicBezTo>
                  <a:cubicBezTo>
                    <a:pt x="1244" y="569"/>
                    <a:pt x="1244" y="569"/>
                    <a:pt x="1244" y="569"/>
                  </a:cubicBezTo>
                  <a:cubicBezTo>
                    <a:pt x="1271" y="576"/>
                    <a:pt x="1271" y="576"/>
                    <a:pt x="1271" y="576"/>
                  </a:cubicBezTo>
                  <a:cubicBezTo>
                    <a:pt x="1284" y="574"/>
                    <a:pt x="1284" y="574"/>
                    <a:pt x="1284" y="574"/>
                  </a:cubicBezTo>
                  <a:cubicBezTo>
                    <a:pt x="1319" y="604"/>
                    <a:pt x="1319" y="604"/>
                    <a:pt x="1319" y="604"/>
                  </a:cubicBezTo>
                  <a:cubicBezTo>
                    <a:pt x="1306" y="609"/>
                    <a:pt x="1306" y="609"/>
                    <a:pt x="1306" y="609"/>
                  </a:cubicBezTo>
                  <a:cubicBezTo>
                    <a:pt x="1319" y="624"/>
                    <a:pt x="1319" y="624"/>
                    <a:pt x="1319" y="624"/>
                  </a:cubicBezTo>
                  <a:cubicBezTo>
                    <a:pt x="1329" y="624"/>
                    <a:pt x="1329" y="624"/>
                    <a:pt x="1329" y="624"/>
                  </a:cubicBezTo>
                  <a:cubicBezTo>
                    <a:pt x="1352" y="637"/>
                    <a:pt x="1352" y="637"/>
                    <a:pt x="1352" y="637"/>
                  </a:cubicBezTo>
                  <a:cubicBezTo>
                    <a:pt x="1397" y="654"/>
                    <a:pt x="1397" y="654"/>
                    <a:pt x="1397" y="654"/>
                  </a:cubicBezTo>
                  <a:cubicBezTo>
                    <a:pt x="1419" y="667"/>
                    <a:pt x="1419" y="667"/>
                    <a:pt x="1419" y="667"/>
                  </a:cubicBezTo>
                  <a:cubicBezTo>
                    <a:pt x="1414" y="652"/>
                    <a:pt x="1414" y="652"/>
                    <a:pt x="1414" y="652"/>
                  </a:cubicBezTo>
                  <a:cubicBezTo>
                    <a:pt x="1374" y="612"/>
                    <a:pt x="1374" y="612"/>
                    <a:pt x="1374" y="612"/>
                  </a:cubicBezTo>
                  <a:cubicBezTo>
                    <a:pt x="1369" y="597"/>
                    <a:pt x="1369" y="597"/>
                    <a:pt x="1369" y="597"/>
                  </a:cubicBezTo>
                  <a:cubicBezTo>
                    <a:pt x="1394" y="607"/>
                    <a:pt x="1394" y="607"/>
                    <a:pt x="1394" y="607"/>
                  </a:cubicBezTo>
                  <a:cubicBezTo>
                    <a:pt x="1412" y="622"/>
                    <a:pt x="1412" y="622"/>
                    <a:pt x="1412" y="622"/>
                  </a:cubicBezTo>
                  <a:cubicBezTo>
                    <a:pt x="1442" y="634"/>
                    <a:pt x="1442" y="634"/>
                    <a:pt x="1442" y="634"/>
                  </a:cubicBezTo>
                  <a:cubicBezTo>
                    <a:pt x="1442" y="612"/>
                    <a:pt x="1442" y="612"/>
                    <a:pt x="1442" y="612"/>
                  </a:cubicBezTo>
                  <a:cubicBezTo>
                    <a:pt x="1434" y="584"/>
                    <a:pt x="1434" y="584"/>
                    <a:pt x="1434" y="584"/>
                  </a:cubicBezTo>
                  <a:cubicBezTo>
                    <a:pt x="1414" y="571"/>
                    <a:pt x="1414" y="571"/>
                    <a:pt x="1414" y="571"/>
                  </a:cubicBezTo>
                  <a:cubicBezTo>
                    <a:pt x="1399" y="546"/>
                    <a:pt x="1399" y="546"/>
                    <a:pt x="1399" y="546"/>
                  </a:cubicBezTo>
                  <a:cubicBezTo>
                    <a:pt x="1377" y="526"/>
                    <a:pt x="1377" y="526"/>
                    <a:pt x="1377" y="526"/>
                  </a:cubicBezTo>
                  <a:cubicBezTo>
                    <a:pt x="1384" y="521"/>
                    <a:pt x="1384" y="521"/>
                    <a:pt x="1384" y="521"/>
                  </a:cubicBezTo>
                  <a:cubicBezTo>
                    <a:pt x="1392" y="531"/>
                    <a:pt x="1392" y="531"/>
                    <a:pt x="1392" y="531"/>
                  </a:cubicBezTo>
                  <a:cubicBezTo>
                    <a:pt x="1407" y="531"/>
                    <a:pt x="1407" y="531"/>
                    <a:pt x="1407" y="531"/>
                  </a:cubicBezTo>
                  <a:cubicBezTo>
                    <a:pt x="1404" y="519"/>
                    <a:pt x="1404" y="519"/>
                    <a:pt x="1404" y="519"/>
                  </a:cubicBezTo>
                  <a:cubicBezTo>
                    <a:pt x="1407" y="506"/>
                    <a:pt x="1407" y="506"/>
                    <a:pt x="1407" y="506"/>
                  </a:cubicBezTo>
                  <a:cubicBezTo>
                    <a:pt x="1434" y="531"/>
                    <a:pt x="1434" y="531"/>
                    <a:pt x="1434" y="531"/>
                  </a:cubicBezTo>
                  <a:cubicBezTo>
                    <a:pt x="1449" y="529"/>
                    <a:pt x="1449" y="529"/>
                    <a:pt x="1449" y="529"/>
                  </a:cubicBezTo>
                  <a:cubicBezTo>
                    <a:pt x="1439" y="539"/>
                    <a:pt x="1439" y="539"/>
                    <a:pt x="1439" y="539"/>
                  </a:cubicBezTo>
                  <a:cubicBezTo>
                    <a:pt x="1444" y="556"/>
                    <a:pt x="1444" y="556"/>
                    <a:pt x="1444" y="556"/>
                  </a:cubicBezTo>
                  <a:cubicBezTo>
                    <a:pt x="1469" y="569"/>
                    <a:pt x="1469" y="569"/>
                    <a:pt x="1469" y="569"/>
                  </a:cubicBezTo>
                  <a:cubicBezTo>
                    <a:pt x="1472" y="544"/>
                    <a:pt x="1472" y="544"/>
                    <a:pt x="1472" y="544"/>
                  </a:cubicBezTo>
                  <a:cubicBezTo>
                    <a:pt x="1487" y="544"/>
                    <a:pt x="1487" y="544"/>
                    <a:pt x="1487" y="544"/>
                  </a:cubicBezTo>
                  <a:cubicBezTo>
                    <a:pt x="1514" y="516"/>
                    <a:pt x="1514" y="516"/>
                    <a:pt x="1514" y="516"/>
                  </a:cubicBezTo>
                  <a:cubicBezTo>
                    <a:pt x="1499" y="499"/>
                    <a:pt x="1499" y="499"/>
                    <a:pt x="1499" y="499"/>
                  </a:cubicBezTo>
                  <a:cubicBezTo>
                    <a:pt x="1469" y="491"/>
                    <a:pt x="1469" y="491"/>
                    <a:pt x="1469" y="491"/>
                  </a:cubicBezTo>
                  <a:cubicBezTo>
                    <a:pt x="1467" y="471"/>
                    <a:pt x="1467" y="471"/>
                    <a:pt x="1467" y="471"/>
                  </a:cubicBezTo>
                  <a:cubicBezTo>
                    <a:pt x="1464" y="469"/>
                    <a:pt x="1459" y="469"/>
                    <a:pt x="1454" y="466"/>
                  </a:cubicBezTo>
                  <a:cubicBezTo>
                    <a:pt x="1449" y="461"/>
                    <a:pt x="1444" y="459"/>
                    <a:pt x="1437" y="454"/>
                  </a:cubicBezTo>
                  <a:cubicBezTo>
                    <a:pt x="1409" y="431"/>
                    <a:pt x="1409" y="431"/>
                    <a:pt x="1409" y="431"/>
                  </a:cubicBezTo>
                  <a:cubicBezTo>
                    <a:pt x="1392" y="419"/>
                    <a:pt x="1392" y="419"/>
                    <a:pt x="1392" y="419"/>
                  </a:cubicBezTo>
                  <a:cubicBezTo>
                    <a:pt x="1409" y="408"/>
                    <a:pt x="1409" y="408"/>
                    <a:pt x="1409" y="408"/>
                  </a:cubicBezTo>
                  <a:cubicBezTo>
                    <a:pt x="1424" y="408"/>
                    <a:pt x="1424" y="408"/>
                    <a:pt x="1424" y="408"/>
                  </a:cubicBezTo>
                  <a:cubicBezTo>
                    <a:pt x="1419" y="396"/>
                    <a:pt x="1419" y="396"/>
                    <a:pt x="1419" y="396"/>
                  </a:cubicBezTo>
                  <a:cubicBezTo>
                    <a:pt x="1387" y="386"/>
                    <a:pt x="1387" y="386"/>
                    <a:pt x="1387" y="386"/>
                  </a:cubicBezTo>
                  <a:cubicBezTo>
                    <a:pt x="1409" y="381"/>
                    <a:pt x="1409" y="381"/>
                    <a:pt x="1409" y="381"/>
                  </a:cubicBezTo>
                  <a:cubicBezTo>
                    <a:pt x="1424" y="386"/>
                    <a:pt x="1424" y="386"/>
                    <a:pt x="1424" y="386"/>
                  </a:cubicBezTo>
                  <a:cubicBezTo>
                    <a:pt x="1419" y="371"/>
                    <a:pt x="1419" y="371"/>
                    <a:pt x="1419" y="371"/>
                  </a:cubicBezTo>
                  <a:cubicBezTo>
                    <a:pt x="1407" y="358"/>
                    <a:pt x="1407" y="358"/>
                    <a:pt x="1407" y="358"/>
                  </a:cubicBezTo>
                  <a:cubicBezTo>
                    <a:pt x="1394" y="346"/>
                    <a:pt x="1394" y="346"/>
                    <a:pt x="1394" y="346"/>
                  </a:cubicBezTo>
                  <a:cubicBezTo>
                    <a:pt x="1377" y="328"/>
                    <a:pt x="1377" y="328"/>
                    <a:pt x="1377" y="328"/>
                  </a:cubicBezTo>
                  <a:cubicBezTo>
                    <a:pt x="1362" y="323"/>
                    <a:pt x="1362" y="323"/>
                    <a:pt x="1362" y="323"/>
                  </a:cubicBezTo>
                  <a:cubicBezTo>
                    <a:pt x="1362" y="316"/>
                    <a:pt x="1362" y="316"/>
                    <a:pt x="1362" y="316"/>
                  </a:cubicBezTo>
                  <a:cubicBezTo>
                    <a:pt x="1352" y="316"/>
                    <a:pt x="1352" y="316"/>
                    <a:pt x="1352" y="316"/>
                  </a:cubicBezTo>
                  <a:cubicBezTo>
                    <a:pt x="1339" y="326"/>
                    <a:pt x="1339" y="326"/>
                    <a:pt x="1339" y="326"/>
                  </a:cubicBezTo>
                  <a:cubicBezTo>
                    <a:pt x="1341" y="313"/>
                    <a:pt x="1341" y="313"/>
                    <a:pt x="1341" y="313"/>
                  </a:cubicBezTo>
                  <a:cubicBezTo>
                    <a:pt x="1354" y="298"/>
                    <a:pt x="1354" y="298"/>
                    <a:pt x="1354" y="298"/>
                  </a:cubicBezTo>
                  <a:cubicBezTo>
                    <a:pt x="1347" y="296"/>
                    <a:pt x="1347" y="296"/>
                    <a:pt x="1347" y="296"/>
                  </a:cubicBezTo>
                  <a:cubicBezTo>
                    <a:pt x="1341" y="288"/>
                    <a:pt x="1341" y="288"/>
                    <a:pt x="1341" y="288"/>
                  </a:cubicBezTo>
                  <a:cubicBezTo>
                    <a:pt x="1329" y="286"/>
                    <a:pt x="1329" y="286"/>
                    <a:pt x="1329" y="286"/>
                  </a:cubicBezTo>
                  <a:cubicBezTo>
                    <a:pt x="1324" y="281"/>
                    <a:pt x="1324" y="281"/>
                    <a:pt x="1324" y="281"/>
                  </a:cubicBezTo>
                  <a:cubicBezTo>
                    <a:pt x="1311" y="288"/>
                    <a:pt x="1311" y="288"/>
                    <a:pt x="1311" y="288"/>
                  </a:cubicBezTo>
                  <a:cubicBezTo>
                    <a:pt x="1301" y="291"/>
                    <a:pt x="1301" y="291"/>
                    <a:pt x="1301" y="291"/>
                  </a:cubicBezTo>
                  <a:cubicBezTo>
                    <a:pt x="1304" y="276"/>
                    <a:pt x="1304" y="276"/>
                    <a:pt x="1304" y="276"/>
                  </a:cubicBezTo>
                  <a:cubicBezTo>
                    <a:pt x="1279" y="278"/>
                    <a:pt x="1279" y="278"/>
                    <a:pt x="1279" y="278"/>
                  </a:cubicBezTo>
                  <a:cubicBezTo>
                    <a:pt x="1299" y="268"/>
                    <a:pt x="1299" y="268"/>
                    <a:pt x="1299" y="268"/>
                  </a:cubicBezTo>
                  <a:cubicBezTo>
                    <a:pt x="1301" y="256"/>
                    <a:pt x="1301" y="256"/>
                    <a:pt x="1301" y="256"/>
                  </a:cubicBezTo>
                  <a:cubicBezTo>
                    <a:pt x="1271" y="251"/>
                    <a:pt x="1271" y="251"/>
                    <a:pt x="1271" y="251"/>
                  </a:cubicBezTo>
                  <a:cubicBezTo>
                    <a:pt x="1289" y="243"/>
                    <a:pt x="1289" y="243"/>
                    <a:pt x="1289" y="243"/>
                  </a:cubicBezTo>
                  <a:cubicBezTo>
                    <a:pt x="1291" y="233"/>
                    <a:pt x="1291" y="233"/>
                    <a:pt x="1291" y="233"/>
                  </a:cubicBezTo>
                  <a:cubicBezTo>
                    <a:pt x="1281" y="225"/>
                    <a:pt x="1281" y="225"/>
                    <a:pt x="1281" y="225"/>
                  </a:cubicBezTo>
                  <a:cubicBezTo>
                    <a:pt x="1269" y="225"/>
                    <a:pt x="1269" y="225"/>
                    <a:pt x="1269" y="225"/>
                  </a:cubicBezTo>
                  <a:cubicBezTo>
                    <a:pt x="1254" y="220"/>
                    <a:pt x="1254" y="220"/>
                    <a:pt x="1254" y="220"/>
                  </a:cubicBezTo>
                  <a:cubicBezTo>
                    <a:pt x="1231" y="225"/>
                    <a:pt x="1231" y="225"/>
                    <a:pt x="1231" y="225"/>
                  </a:cubicBezTo>
                  <a:cubicBezTo>
                    <a:pt x="1229" y="238"/>
                    <a:pt x="1229" y="238"/>
                    <a:pt x="1229" y="238"/>
                  </a:cubicBezTo>
                  <a:cubicBezTo>
                    <a:pt x="1211" y="243"/>
                    <a:pt x="1211" y="243"/>
                    <a:pt x="1211" y="243"/>
                  </a:cubicBezTo>
                  <a:cubicBezTo>
                    <a:pt x="1181" y="238"/>
                    <a:pt x="1181" y="238"/>
                    <a:pt x="1181" y="238"/>
                  </a:cubicBezTo>
                  <a:cubicBezTo>
                    <a:pt x="1181" y="215"/>
                    <a:pt x="1181" y="215"/>
                    <a:pt x="1181" y="215"/>
                  </a:cubicBezTo>
                  <a:cubicBezTo>
                    <a:pt x="1171" y="200"/>
                    <a:pt x="1171" y="200"/>
                    <a:pt x="1171" y="200"/>
                  </a:cubicBezTo>
                  <a:cubicBezTo>
                    <a:pt x="1176" y="195"/>
                    <a:pt x="1176" y="195"/>
                    <a:pt x="1176" y="195"/>
                  </a:cubicBezTo>
                  <a:cubicBezTo>
                    <a:pt x="1169" y="168"/>
                    <a:pt x="1169" y="168"/>
                    <a:pt x="1169" y="168"/>
                  </a:cubicBezTo>
                  <a:cubicBezTo>
                    <a:pt x="1146" y="165"/>
                    <a:pt x="1146" y="165"/>
                    <a:pt x="1146" y="165"/>
                  </a:cubicBezTo>
                  <a:cubicBezTo>
                    <a:pt x="1123" y="175"/>
                    <a:pt x="1123" y="175"/>
                    <a:pt x="1123" y="175"/>
                  </a:cubicBezTo>
                  <a:cubicBezTo>
                    <a:pt x="1108" y="188"/>
                    <a:pt x="1108" y="188"/>
                    <a:pt x="1108" y="188"/>
                  </a:cubicBezTo>
                  <a:cubicBezTo>
                    <a:pt x="1101" y="205"/>
                    <a:pt x="1101" y="205"/>
                    <a:pt x="1101" y="205"/>
                  </a:cubicBezTo>
                  <a:cubicBezTo>
                    <a:pt x="1101" y="238"/>
                    <a:pt x="1101" y="238"/>
                    <a:pt x="1101" y="238"/>
                  </a:cubicBezTo>
                  <a:cubicBezTo>
                    <a:pt x="1091" y="256"/>
                    <a:pt x="1091" y="256"/>
                    <a:pt x="1091" y="256"/>
                  </a:cubicBezTo>
                  <a:cubicBezTo>
                    <a:pt x="1106" y="266"/>
                    <a:pt x="1106" y="266"/>
                    <a:pt x="1106" y="266"/>
                  </a:cubicBezTo>
                  <a:cubicBezTo>
                    <a:pt x="1106" y="281"/>
                    <a:pt x="1106" y="281"/>
                    <a:pt x="1106" y="281"/>
                  </a:cubicBezTo>
                  <a:cubicBezTo>
                    <a:pt x="1093" y="293"/>
                    <a:pt x="1093" y="293"/>
                    <a:pt x="1093" y="293"/>
                  </a:cubicBezTo>
                  <a:cubicBezTo>
                    <a:pt x="1071" y="301"/>
                    <a:pt x="1071" y="301"/>
                    <a:pt x="1071" y="301"/>
                  </a:cubicBezTo>
                  <a:cubicBezTo>
                    <a:pt x="1078" y="291"/>
                    <a:pt x="1078" y="291"/>
                    <a:pt x="1078" y="291"/>
                  </a:cubicBezTo>
                  <a:cubicBezTo>
                    <a:pt x="1098" y="281"/>
                    <a:pt x="1098" y="281"/>
                    <a:pt x="1098" y="281"/>
                  </a:cubicBezTo>
                  <a:cubicBezTo>
                    <a:pt x="1083" y="258"/>
                    <a:pt x="1083" y="258"/>
                    <a:pt x="1083" y="258"/>
                  </a:cubicBezTo>
                  <a:cubicBezTo>
                    <a:pt x="1081" y="230"/>
                    <a:pt x="1081" y="230"/>
                    <a:pt x="1081" y="230"/>
                  </a:cubicBezTo>
                  <a:cubicBezTo>
                    <a:pt x="1083" y="213"/>
                    <a:pt x="1083" y="213"/>
                    <a:pt x="1083" y="213"/>
                  </a:cubicBezTo>
                  <a:cubicBezTo>
                    <a:pt x="1098" y="183"/>
                    <a:pt x="1098" y="183"/>
                    <a:pt x="1098" y="183"/>
                  </a:cubicBezTo>
                  <a:cubicBezTo>
                    <a:pt x="1098" y="168"/>
                    <a:pt x="1098" y="168"/>
                    <a:pt x="1098" y="168"/>
                  </a:cubicBezTo>
                  <a:cubicBezTo>
                    <a:pt x="1063" y="175"/>
                    <a:pt x="1063" y="175"/>
                    <a:pt x="1063" y="175"/>
                  </a:cubicBezTo>
                  <a:cubicBezTo>
                    <a:pt x="1043" y="173"/>
                    <a:pt x="1043" y="173"/>
                    <a:pt x="1043" y="173"/>
                  </a:cubicBezTo>
                  <a:lnTo>
                    <a:pt x="1036" y="193"/>
                  </a:lnTo>
                  <a:close/>
                  <a:moveTo>
                    <a:pt x="1186" y="193"/>
                  </a:moveTo>
                  <a:cubicBezTo>
                    <a:pt x="1196" y="193"/>
                    <a:pt x="1196" y="193"/>
                    <a:pt x="1196" y="193"/>
                  </a:cubicBezTo>
                  <a:cubicBezTo>
                    <a:pt x="1196" y="213"/>
                    <a:pt x="1196" y="213"/>
                    <a:pt x="1196" y="213"/>
                  </a:cubicBezTo>
                  <a:cubicBezTo>
                    <a:pt x="1209" y="215"/>
                    <a:pt x="1209" y="215"/>
                    <a:pt x="1209" y="215"/>
                  </a:cubicBezTo>
                  <a:cubicBezTo>
                    <a:pt x="1229" y="215"/>
                    <a:pt x="1229" y="215"/>
                    <a:pt x="1229" y="215"/>
                  </a:cubicBezTo>
                  <a:cubicBezTo>
                    <a:pt x="1236" y="208"/>
                    <a:pt x="1236" y="208"/>
                    <a:pt x="1236" y="208"/>
                  </a:cubicBezTo>
                  <a:cubicBezTo>
                    <a:pt x="1271" y="208"/>
                    <a:pt x="1271" y="208"/>
                    <a:pt x="1271" y="208"/>
                  </a:cubicBezTo>
                  <a:cubicBezTo>
                    <a:pt x="1249" y="178"/>
                    <a:pt x="1249" y="178"/>
                    <a:pt x="1249" y="178"/>
                  </a:cubicBezTo>
                  <a:cubicBezTo>
                    <a:pt x="1201" y="173"/>
                    <a:pt x="1201" y="173"/>
                    <a:pt x="1201" y="173"/>
                  </a:cubicBezTo>
                  <a:cubicBezTo>
                    <a:pt x="1181" y="178"/>
                    <a:pt x="1181" y="178"/>
                    <a:pt x="1181" y="178"/>
                  </a:cubicBezTo>
                  <a:cubicBezTo>
                    <a:pt x="1186" y="193"/>
                    <a:pt x="1186" y="193"/>
                    <a:pt x="1186" y="193"/>
                  </a:cubicBezTo>
                  <a:close/>
                  <a:moveTo>
                    <a:pt x="1201" y="439"/>
                  </a:moveTo>
                  <a:cubicBezTo>
                    <a:pt x="1204" y="446"/>
                    <a:pt x="1204" y="446"/>
                    <a:pt x="1204" y="446"/>
                  </a:cubicBezTo>
                  <a:cubicBezTo>
                    <a:pt x="1206" y="459"/>
                    <a:pt x="1206" y="459"/>
                    <a:pt x="1206" y="459"/>
                  </a:cubicBezTo>
                  <a:cubicBezTo>
                    <a:pt x="1229" y="456"/>
                    <a:pt x="1229" y="456"/>
                    <a:pt x="1229" y="456"/>
                  </a:cubicBezTo>
                  <a:cubicBezTo>
                    <a:pt x="1236" y="446"/>
                    <a:pt x="1236" y="446"/>
                    <a:pt x="1236" y="446"/>
                  </a:cubicBezTo>
                  <a:cubicBezTo>
                    <a:pt x="1231" y="431"/>
                    <a:pt x="1231" y="431"/>
                    <a:pt x="1231" y="431"/>
                  </a:cubicBezTo>
                  <a:cubicBezTo>
                    <a:pt x="1236" y="419"/>
                    <a:pt x="1236" y="419"/>
                    <a:pt x="1236" y="419"/>
                  </a:cubicBezTo>
                  <a:cubicBezTo>
                    <a:pt x="1216" y="416"/>
                    <a:pt x="1216" y="416"/>
                    <a:pt x="1216" y="416"/>
                  </a:cubicBezTo>
                  <a:lnTo>
                    <a:pt x="1201" y="439"/>
                  </a:lnTo>
                  <a:close/>
                  <a:moveTo>
                    <a:pt x="1246" y="439"/>
                  </a:moveTo>
                  <a:cubicBezTo>
                    <a:pt x="1269" y="444"/>
                    <a:pt x="1269" y="444"/>
                    <a:pt x="1269" y="444"/>
                  </a:cubicBezTo>
                  <a:cubicBezTo>
                    <a:pt x="1274" y="431"/>
                    <a:pt x="1274" y="431"/>
                    <a:pt x="1274" y="431"/>
                  </a:cubicBezTo>
                  <a:cubicBezTo>
                    <a:pt x="1256" y="424"/>
                    <a:pt x="1256" y="424"/>
                    <a:pt x="1256" y="424"/>
                  </a:cubicBezTo>
                  <a:cubicBezTo>
                    <a:pt x="1246" y="429"/>
                    <a:pt x="1246" y="429"/>
                    <a:pt x="1246" y="429"/>
                  </a:cubicBezTo>
                  <a:lnTo>
                    <a:pt x="1246" y="439"/>
                  </a:lnTo>
                  <a:close/>
                  <a:moveTo>
                    <a:pt x="1065" y="555"/>
                  </a:moveTo>
                  <a:cubicBezTo>
                    <a:pt x="1052" y="575"/>
                    <a:pt x="1052" y="575"/>
                    <a:pt x="1052" y="575"/>
                  </a:cubicBezTo>
                  <a:cubicBezTo>
                    <a:pt x="1050" y="616"/>
                    <a:pt x="1050" y="616"/>
                    <a:pt x="1050" y="616"/>
                  </a:cubicBezTo>
                  <a:cubicBezTo>
                    <a:pt x="1050" y="623"/>
                    <a:pt x="1050" y="623"/>
                    <a:pt x="1050" y="623"/>
                  </a:cubicBezTo>
                  <a:cubicBezTo>
                    <a:pt x="1035" y="628"/>
                    <a:pt x="1035" y="628"/>
                    <a:pt x="1035" y="628"/>
                  </a:cubicBezTo>
                  <a:cubicBezTo>
                    <a:pt x="1035" y="636"/>
                    <a:pt x="1035" y="636"/>
                    <a:pt x="1035" y="636"/>
                  </a:cubicBezTo>
                  <a:cubicBezTo>
                    <a:pt x="1067" y="633"/>
                    <a:pt x="1067" y="633"/>
                    <a:pt x="1067" y="633"/>
                  </a:cubicBezTo>
                  <a:cubicBezTo>
                    <a:pt x="1070" y="656"/>
                    <a:pt x="1070" y="656"/>
                    <a:pt x="1070" y="656"/>
                  </a:cubicBezTo>
                  <a:cubicBezTo>
                    <a:pt x="1075" y="661"/>
                    <a:pt x="1075" y="661"/>
                    <a:pt x="1075" y="661"/>
                  </a:cubicBezTo>
                  <a:cubicBezTo>
                    <a:pt x="1087" y="648"/>
                    <a:pt x="1087" y="648"/>
                    <a:pt x="1087" y="648"/>
                  </a:cubicBezTo>
                  <a:cubicBezTo>
                    <a:pt x="1090" y="638"/>
                    <a:pt x="1090" y="638"/>
                    <a:pt x="1090" y="638"/>
                  </a:cubicBezTo>
                  <a:cubicBezTo>
                    <a:pt x="1105" y="621"/>
                    <a:pt x="1105" y="621"/>
                    <a:pt x="1105" y="621"/>
                  </a:cubicBezTo>
                  <a:cubicBezTo>
                    <a:pt x="1111" y="621"/>
                    <a:pt x="1111" y="621"/>
                    <a:pt x="1111" y="621"/>
                  </a:cubicBezTo>
                  <a:cubicBezTo>
                    <a:pt x="1114" y="623"/>
                    <a:pt x="1114" y="623"/>
                    <a:pt x="1114" y="623"/>
                  </a:cubicBezTo>
                  <a:cubicBezTo>
                    <a:pt x="1130" y="626"/>
                    <a:pt x="1130" y="626"/>
                    <a:pt x="1130" y="626"/>
                  </a:cubicBezTo>
                  <a:cubicBezTo>
                    <a:pt x="1127" y="633"/>
                    <a:pt x="1127" y="633"/>
                    <a:pt x="1127" y="633"/>
                  </a:cubicBezTo>
                  <a:cubicBezTo>
                    <a:pt x="1155" y="638"/>
                    <a:pt x="1155" y="638"/>
                    <a:pt x="1155" y="638"/>
                  </a:cubicBezTo>
                  <a:cubicBezTo>
                    <a:pt x="1172" y="626"/>
                    <a:pt x="1172" y="626"/>
                    <a:pt x="1172" y="626"/>
                  </a:cubicBezTo>
                  <a:cubicBezTo>
                    <a:pt x="1137" y="621"/>
                    <a:pt x="1137" y="621"/>
                    <a:pt x="1137" y="621"/>
                  </a:cubicBezTo>
                  <a:cubicBezTo>
                    <a:pt x="1135" y="608"/>
                    <a:pt x="1135" y="608"/>
                    <a:pt x="1135" y="608"/>
                  </a:cubicBezTo>
                  <a:cubicBezTo>
                    <a:pt x="1107" y="595"/>
                    <a:pt x="1107" y="595"/>
                    <a:pt x="1107" y="595"/>
                  </a:cubicBezTo>
                  <a:cubicBezTo>
                    <a:pt x="1095" y="580"/>
                    <a:pt x="1095" y="580"/>
                    <a:pt x="1095" y="580"/>
                  </a:cubicBezTo>
                  <a:cubicBezTo>
                    <a:pt x="1085" y="575"/>
                    <a:pt x="1085" y="575"/>
                    <a:pt x="1085" y="575"/>
                  </a:cubicBezTo>
                  <a:cubicBezTo>
                    <a:pt x="1080" y="583"/>
                    <a:pt x="1080" y="583"/>
                    <a:pt x="1080" y="583"/>
                  </a:cubicBezTo>
                  <a:cubicBezTo>
                    <a:pt x="1072" y="570"/>
                    <a:pt x="1072" y="570"/>
                    <a:pt x="1072" y="570"/>
                  </a:cubicBezTo>
                  <a:cubicBezTo>
                    <a:pt x="1077" y="568"/>
                    <a:pt x="1077" y="568"/>
                    <a:pt x="1077" y="568"/>
                  </a:cubicBezTo>
                  <a:cubicBezTo>
                    <a:pt x="1065" y="555"/>
                    <a:pt x="1065" y="555"/>
                    <a:pt x="1065" y="555"/>
                  </a:cubicBezTo>
                  <a:close/>
                  <a:moveTo>
                    <a:pt x="1116" y="674"/>
                  </a:moveTo>
                  <a:cubicBezTo>
                    <a:pt x="1108" y="679"/>
                    <a:pt x="1108" y="679"/>
                    <a:pt x="1108" y="679"/>
                  </a:cubicBezTo>
                  <a:cubicBezTo>
                    <a:pt x="1111" y="689"/>
                    <a:pt x="1111" y="689"/>
                    <a:pt x="1111" y="689"/>
                  </a:cubicBezTo>
                  <a:cubicBezTo>
                    <a:pt x="1118" y="682"/>
                    <a:pt x="1118" y="682"/>
                    <a:pt x="1118" y="682"/>
                  </a:cubicBezTo>
                  <a:cubicBezTo>
                    <a:pt x="1126" y="687"/>
                    <a:pt x="1126" y="687"/>
                    <a:pt x="1126" y="687"/>
                  </a:cubicBezTo>
                  <a:cubicBezTo>
                    <a:pt x="1146" y="667"/>
                    <a:pt x="1146" y="667"/>
                    <a:pt x="1146" y="667"/>
                  </a:cubicBezTo>
                  <a:cubicBezTo>
                    <a:pt x="1148" y="657"/>
                    <a:pt x="1148" y="657"/>
                    <a:pt x="1148" y="657"/>
                  </a:cubicBezTo>
                  <a:cubicBezTo>
                    <a:pt x="1116" y="662"/>
                    <a:pt x="1116" y="662"/>
                    <a:pt x="1116" y="662"/>
                  </a:cubicBezTo>
                  <a:cubicBezTo>
                    <a:pt x="1116" y="674"/>
                    <a:pt x="1116" y="674"/>
                    <a:pt x="1116" y="674"/>
                  </a:cubicBezTo>
                  <a:close/>
                  <a:moveTo>
                    <a:pt x="1158" y="714"/>
                  </a:moveTo>
                  <a:cubicBezTo>
                    <a:pt x="1174" y="722"/>
                    <a:pt x="1174" y="722"/>
                    <a:pt x="1174" y="722"/>
                  </a:cubicBezTo>
                  <a:cubicBezTo>
                    <a:pt x="1179" y="699"/>
                    <a:pt x="1179" y="699"/>
                    <a:pt x="1179" y="699"/>
                  </a:cubicBezTo>
                  <a:cubicBezTo>
                    <a:pt x="1169" y="692"/>
                    <a:pt x="1169" y="692"/>
                    <a:pt x="1169" y="692"/>
                  </a:cubicBezTo>
                  <a:cubicBezTo>
                    <a:pt x="1158" y="692"/>
                    <a:pt x="1158" y="692"/>
                    <a:pt x="1158" y="692"/>
                  </a:cubicBezTo>
                  <a:cubicBezTo>
                    <a:pt x="1158" y="714"/>
                    <a:pt x="1158" y="714"/>
                    <a:pt x="1158" y="714"/>
                  </a:cubicBezTo>
                  <a:close/>
                  <a:moveTo>
                    <a:pt x="975" y="183"/>
                  </a:moveTo>
                  <a:cubicBezTo>
                    <a:pt x="973" y="205"/>
                    <a:pt x="973" y="205"/>
                    <a:pt x="973" y="205"/>
                  </a:cubicBezTo>
                  <a:cubicBezTo>
                    <a:pt x="963" y="220"/>
                    <a:pt x="963" y="220"/>
                    <a:pt x="963" y="220"/>
                  </a:cubicBezTo>
                  <a:cubicBezTo>
                    <a:pt x="955" y="243"/>
                    <a:pt x="955" y="243"/>
                    <a:pt x="955" y="243"/>
                  </a:cubicBezTo>
                  <a:cubicBezTo>
                    <a:pt x="965" y="253"/>
                    <a:pt x="965" y="253"/>
                    <a:pt x="965" y="253"/>
                  </a:cubicBezTo>
                  <a:cubicBezTo>
                    <a:pt x="993" y="235"/>
                    <a:pt x="993" y="235"/>
                    <a:pt x="993" y="235"/>
                  </a:cubicBezTo>
                  <a:cubicBezTo>
                    <a:pt x="1006" y="210"/>
                    <a:pt x="1006" y="210"/>
                    <a:pt x="1006" y="210"/>
                  </a:cubicBezTo>
                  <a:cubicBezTo>
                    <a:pt x="1016" y="183"/>
                    <a:pt x="1016" y="183"/>
                    <a:pt x="1016" y="183"/>
                  </a:cubicBezTo>
                  <a:cubicBezTo>
                    <a:pt x="1016" y="160"/>
                    <a:pt x="1016" y="160"/>
                    <a:pt x="1016" y="160"/>
                  </a:cubicBezTo>
                  <a:cubicBezTo>
                    <a:pt x="1038" y="160"/>
                    <a:pt x="1038" y="160"/>
                    <a:pt x="1038" y="160"/>
                  </a:cubicBezTo>
                  <a:cubicBezTo>
                    <a:pt x="1061" y="160"/>
                    <a:pt x="1061" y="160"/>
                    <a:pt x="1061" y="160"/>
                  </a:cubicBezTo>
                  <a:cubicBezTo>
                    <a:pt x="1063" y="143"/>
                    <a:pt x="1063" y="143"/>
                    <a:pt x="1063" y="143"/>
                  </a:cubicBezTo>
                  <a:cubicBezTo>
                    <a:pt x="1088" y="133"/>
                    <a:pt x="1088" y="133"/>
                    <a:pt x="1088" y="133"/>
                  </a:cubicBezTo>
                  <a:cubicBezTo>
                    <a:pt x="1091" y="153"/>
                    <a:pt x="1091" y="153"/>
                    <a:pt x="1091" y="153"/>
                  </a:cubicBezTo>
                  <a:cubicBezTo>
                    <a:pt x="1106" y="153"/>
                    <a:pt x="1106" y="153"/>
                    <a:pt x="1106" y="153"/>
                  </a:cubicBezTo>
                  <a:cubicBezTo>
                    <a:pt x="1123" y="155"/>
                    <a:pt x="1123" y="155"/>
                    <a:pt x="1123" y="155"/>
                  </a:cubicBezTo>
                  <a:cubicBezTo>
                    <a:pt x="1143" y="148"/>
                    <a:pt x="1143" y="148"/>
                    <a:pt x="1143" y="148"/>
                  </a:cubicBezTo>
                  <a:cubicBezTo>
                    <a:pt x="1158" y="140"/>
                    <a:pt x="1158" y="140"/>
                    <a:pt x="1158" y="140"/>
                  </a:cubicBezTo>
                  <a:cubicBezTo>
                    <a:pt x="1171" y="148"/>
                    <a:pt x="1171" y="148"/>
                    <a:pt x="1171" y="148"/>
                  </a:cubicBezTo>
                  <a:cubicBezTo>
                    <a:pt x="1176" y="163"/>
                    <a:pt x="1176" y="163"/>
                    <a:pt x="1176" y="163"/>
                  </a:cubicBezTo>
                  <a:cubicBezTo>
                    <a:pt x="1194" y="158"/>
                    <a:pt x="1194" y="158"/>
                    <a:pt x="1194" y="158"/>
                  </a:cubicBezTo>
                  <a:cubicBezTo>
                    <a:pt x="1221" y="153"/>
                    <a:pt x="1221" y="153"/>
                    <a:pt x="1221" y="153"/>
                  </a:cubicBezTo>
                  <a:cubicBezTo>
                    <a:pt x="1229" y="133"/>
                    <a:pt x="1229" y="133"/>
                    <a:pt x="1229" y="133"/>
                  </a:cubicBezTo>
                  <a:cubicBezTo>
                    <a:pt x="1241" y="150"/>
                    <a:pt x="1241" y="150"/>
                    <a:pt x="1241" y="150"/>
                  </a:cubicBezTo>
                  <a:cubicBezTo>
                    <a:pt x="1261" y="145"/>
                    <a:pt x="1261" y="145"/>
                    <a:pt x="1261" y="145"/>
                  </a:cubicBezTo>
                  <a:cubicBezTo>
                    <a:pt x="1284" y="133"/>
                    <a:pt x="1284" y="133"/>
                    <a:pt x="1284" y="133"/>
                  </a:cubicBezTo>
                  <a:cubicBezTo>
                    <a:pt x="1316" y="145"/>
                    <a:pt x="1316" y="145"/>
                    <a:pt x="1316" y="145"/>
                  </a:cubicBezTo>
                  <a:cubicBezTo>
                    <a:pt x="1329" y="115"/>
                    <a:pt x="1329" y="115"/>
                    <a:pt x="1329" y="115"/>
                  </a:cubicBezTo>
                  <a:cubicBezTo>
                    <a:pt x="1354" y="115"/>
                    <a:pt x="1354" y="115"/>
                    <a:pt x="1354" y="115"/>
                  </a:cubicBezTo>
                  <a:cubicBezTo>
                    <a:pt x="1357" y="95"/>
                    <a:pt x="1357" y="95"/>
                    <a:pt x="1357" y="95"/>
                  </a:cubicBezTo>
                  <a:cubicBezTo>
                    <a:pt x="1369" y="110"/>
                    <a:pt x="1369" y="110"/>
                    <a:pt x="1369" y="110"/>
                  </a:cubicBezTo>
                  <a:cubicBezTo>
                    <a:pt x="1389" y="90"/>
                    <a:pt x="1389" y="90"/>
                    <a:pt x="1389" y="90"/>
                  </a:cubicBezTo>
                  <a:cubicBezTo>
                    <a:pt x="1422" y="88"/>
                    <a:pt x="1422" y="88"/>
                    <a:pt x="1422" y="88"/>
                  </a:cubicBezTo>
                  <a:cubicBezTo>
                    <a:pt x="1429" y="70"/>
                    <a:pt x="1429" y="70"/>
                    <a:pt x="1429" y="70"/>
                  </a:cubicBezTo>
                  <a:cubicBezTo>
                    <a:pt x="1454" y="67"/>
                    <a:pt x="1454" y="67"/>
                    <a:pt x="1454" y="67"/>
                  </a:cubicBezTo>
                  <a:cubicBezTo>
                    <a:pt x="1464" y="42"/>
                    <a:pt x="1464" y="42"/>
                    <a:pt x="1464" y="42"/>
                  </a:cubicBezTo>
                  <a:cubicBezTo>
                    <a:pt x="1495" y="28"/>
                    <a:pt x="1495" y="28"/>
                    <a:pt x="1495" y="28"/>
                  </a:cubicBezTo>
                  <a:cubicBezTo>
                    <a:pt x="1467" y="22"/>
                    <a:pt x="1467" y="22"/>
                    <a:pt x="1467" y="22"/>
                  </a:cubicBezTo>
                  <a:cubicBezTo>
                    <a:pt x="1444" y="17"/>
                    <a:pt x="1444" y="17"/>
                    <a:pt x="1444" y="17"/>
                  </a:cubicBezTo>
                  <a:cubicBezTo>
                    <a:pt x="1414" y="27"/>
                    <a:pt x="1414" y="27"/>
                    <a:pt x="1414" y="27"/>
                  </a:cubicBezTo>
                  <a:cubicBezTo>
                    <a:pt x="1384" y="35"/>
                    <a:pt x="1384" y="35"/>
                    <a:pt x="1384" y="35"/>
                  </a:cubicBezTo>
                  <a:cubicBezTo>
                    <a:pt x="1417" y="12"/>
                    <a:pt x="1417" y="12"/>
                    <a:pt x="1417" y="12"/>
                  </a:cubicBezTo>
                  <a:cubicBezTo>
                    <a:pt x="1369" y="0"/>
                    <a:pt x="1369" y="0"/>
                    <a:pt x="1369" y="0"/>
                  </a:cubicBezTo>
                  <a:cubicBezTo>
                    <a:pt x="1331" y="12"/>
                    <a:pt x="1331" y="12"/>
                    <a:pt x="1331" y="12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09" y="12"/>
                    <a:pt x="1309" y="12"/>
                    <a:pt x="1309" y="12"/>
                  </a:cubicBezTo>
                  <a:cubicBezTo>
                    <a:pt x="1301" y="27"/>
                    <a:pt x="1301" y="27"/>
                    <a:pt x="1301" y="27"/>
                  </a:cubicBezTo>
                  <a:cubicBezTo>
                    <a:pt x="1286" y="27"/>
                    <a:pt x="1286" y="27"/>
                    <a:pt x="1286" y="27"/>
                  </a:cubicBezTo>
                  <a:cubicBezTo>
                    <a:pt x="1264" y="20"/>
                    <a:pt x="1264" y="20"/>
                    <a:pt x="1264" y="20"/>
                  </a:cubicBezTo>
                  <a:cubicBezTo>
                    <a:pt x="1234" y="20"/>
                    <a:pt x="1234" y="20"/>
                    <a:pt x="1234" y="20"/>
                  </a:cubicBezTo>
                  <a:cubicBezTo>
                    <a:pt x="1236" y="50"/>
                    <a:pt x="1236" y="50"/>
                    <a:pt x="1236" y="50"/>
                  </a:cubicBezTo>
                  <a:cubicBezTo>
                    <a:pt x="1226" y="35"/>
                    <a:pt x="1226" y="35"/>
                    <a:pt x="1226" y="35"/>
                  </a:cubicBezTo>
                  <a:cubicBezTo>
                    <a:pt x="1209" y="27"/>
                    <a:pt x="1209" y="27"/>
                    <a:pt x="1209" y="27"/>
                  </a:cubicBezTo>
                  <a:cubicBezTo>
                    <a:pt x="1199" y="40"/>
                    <a:pt x="1199" y="40"/>
                    <a:pt x="1199" y="40"/>
                  </a:cubicBezTo>
                  <a:cubicBezTo>
                    <a:pt x="1169" y="42"/>
                    <a:pt x="1169" y="42"/>
                    <a:pt x="1169" y="42"/>
                  </a:cubicBezTo>
                  <a:cubicBezTo>
                    <a:pt x="1156" y="30"/>
                    <a:pt x="1156" y="30"/>
                    <a:pt x="1156" y="30"/>
                  </a:cubicBezTo>
                  <a:cubicBezTo>
                    <a:pt x="1108" y="35"/>
                    <a:pt x="1108" y="35"/>
                    <a:pt x="1108" y="35"/>
                  </a:cubicBezTo>
                  <a:cubicBezTo>
                    <a:pt x="1086" y="22"/>
                    <a:pt x="1086" y="22"/>
                    <a:pt x="1086" y="22"/>
                  </a:cubicBezTo>
                  <a:cubicBezTo>
                    <a:pt x="1076" y="37"/>
                    <a:pt x="1076" y="37"/>
                    <a:pt x="1076" y="37"/>
                  </a:cubicBezTo>
                  <a:cubicBezTo>
                    <a:pt x="1058" y="50"/>
                    <a:pt x="1058" y="50"/>
                    <a:pt x="1058" y="50"/>
                  </a:cubicBezTo>
                  <a:cubicBezTo>
                    <a:pt x="1001" y="55"/>
                    <a:pt x="1001" y="55"/>
                    <a:pt x="1001" y="55"/>
                  </a:cubicBezTo>
                  <a:cubicBezTo>
                    <a:pt x="1023" y="75"/>
                    <a:pt x="1023" y="75"/>
                    <a:pt x="1023" y="75"/>
                  </a:cubicBezTo>
                  <a:cubicBezTo>
                    <a:pt x="1046" y="98"/>
                    <a:pt x="1046" y="98"/>
                    <a:pt x="1046" y="98"/>
                  </a:cubicBezTo>
                  <a:cubicBezTo>
                    <a:pt x="1006" y="98"/>
                    <a:pt x="1006" y="98"/>
                    <a:pt x="1006" y="98"/>
                  </a:cubicBezTo>
                  <a:cubicBezTo>
                    <a:pt x="983" y="88"/>
                    <a:pt x="983" y="88"/>
                    <a:pt x="983" y="88"/>
                  </a:cubicBezTo>
                  <a:cubicBezTo>
                    <a:pt x="970" y="65"/>
                    <a:pt x="970" y="65"/>
                    <a:pt x="970" y="65"/>
                  </a:cubicBezTo>
                  <a:cubicBezTo>
                    <a:pt x="925" y="65"/>
                    <a:pt x="925" y="65"/>
                    <a:pt x="925" y="65"/>
                  </a:cubicBezTo>
                  <a:cubicBezTo>
                    <a:pt x="925" y="80"/>
                    <a:pt x="925" y="80"/>
                    <a:pt x="925" y="80"/>
                  </a:cubicBezTo>
                  <a:cubicBezTo>
                    <a:pt x="953" y="95"/>
                    <a:pt x="953" y="95"/>
                    <a:pt x="953" y="95"/>
                  </a:cubicBezTo>
                  <a:cubicBezTo>
                    <a:pt x="943" y="110"/>
                    <a:pt x="943" y="110"/>
                    <a:pt x="943" y="110"/>
                  </a:cubicBezTo>
                  <a:cubicBezTo>
                    <a:pt x="938" y="125"/>
                    <a:pt x="938" y="125"/>
                    <a:pt x="938" y="125"/>
                  </a:cubicBezTo>
                  <a:cubicBezTo>
                    <a:pt x="958" y="138"/>
                    <a:pt x="958" y="138"/>
                    <a:pt x="958" y="138"/>
                  </a:cubicBezTo>
                  <a:cubicBezTo>
                    <a:pt x="980" y="153"/>
                    <a:pt x="980" y="153"/>
                    <a:pt x="980" y="153"/>
                  </a:cubicBezTo>
                  <a:cubicBezTo>
                    <a:pt x="975" y="183"/>
                    <a:pt x="975" y="183"/>
                    <a:pt x="975" y="183"/>
                  </a:cubicBezTo>
                  <a:close/>
                  <a:moveTo>
                    <a:pt x="1573" y="1110"/>
                  </a:moveTo>
                  <a:cubicBezTo>
                    <a:pt x="1569" y="1107"/>
                    <a:pt x="1569" y="1107"/>
                    <a:pt x="1569" y="1107"/>
                  </a:cubicBezTo>
                  <a:cubicBezTo>
                    <a:pt x="1568" y="1099"/>
                    <a:pt x="1568" y="1099"/>
                    <a:pt x="1568" y="1099"/>
                  </a:cubicBezTo>
                  <a:cubicBezTo>
                    <a:pt x="1585" y="1085"/>
                    <a:pt x="1585" y="1085"/>
                    <a:pt x="1585" y="1085"/>
                  </a:cubicBezTo>
                  <a:cubicBezTo>
                    <a:pt x="1573" y="1082"/>
                    <a:pt x="1573" y="1082"/>
                    <a:pt x="1573" y="1082"/>
                  </a:cubicBezTo>
                  <a:cubicBezTo>
                    <a:pt x="1585" y="1068"/>
                    <a:pt x="1585" y="1068"/>
                    <a:pt x="1585" y="1068"/>
                  </a:cubicBezTo>
                  <a:cubicBezTo>
                    <a:pt x="1591" y="1069"/>
                    <a:pt x="1591" y="1069"/>
                    <a:pt x="1591" y="1069"/>
                  </a:cubicBezTo>
                  <a:cubicBezTo>
                    <a:pt x="1588" y="1059"/>
                    <a:pt x="1588" y="1059"/>
                    <a:pt x="1588" y="1059"/>
                  </a:cubicBezTo>
                  <a:cubicBezTo>
                    <a:pt x="1602" y="1031"/>
                    <a:pt x="1602" y="1031"/>
                    <a:pt x="1602" y="1031"/>
                  </a:cubicBezTo>
                  <a:cubicBezTo>
                    <a:pt x="1606" y="1017"/>
                    <a:pt x="1606" y="1017"/>
                    <a:pt x="1606" y="1017"/>
                  </a:cubicBezTo>
                  <a:cubicBezTo>
                    <a:pt x="1621" y="997"/>
                    <a:pt x="1621" y="997"/>
                    <a:pt x="1621" y="997"/>
                  </a:cubicBezTo>
                  <a:cubicBezTo>
                    <a:pt x="1631" y="992"/>
                    <a:pt x="1631" y="992"/>
                    <a:pt x="1631" y="992"/>
                  </a:cubicBezTo>
                  <a:cubicBezTo>
                    <a:pt x="1638" y="991"/>
                    <a:pt x="1638" y="991"/>
                    <a:pt x="1638" y="991"/>
                  </a:cubicBezTo>
                  <a:cubicBezTo>
                    <a:pt x="1637" y="1000"/>
                    <a:pt x="1637" y="1000"/>
                    <a:pt x="1637" y="1000"/>
                  </a:cubicBezTo>
                  <a:cubicBezTo>
                    <a:pt x="1631" y="1001"/>
                    <a:pt x="1631" y="1001"/>
                    <a:pt x="1631" y="1001"/>
                  </a:cubicBezTo>
                  <a:cubicBezTo>
                    <a:pt x="1633" y="1007"/>
                    <a:pt x="1633" y="1007"/>
                    <a:pt x="1633" y="1007"/>
                  </a:cubicBezTo>
                  <a:cubicBezTo>
                    <a:pt x="1631" y="1015"/>
                    <a:pt x="1631" y="1015"/>
                    <a:pt x="1631" y="1015"/>
                  </a:cubicBezTo>
                  <a:cubicBezTo>
                    <a:pt x="1626" y="1018"/>
                    <a:pt x="1626" y="1018"/>
                    <a:pt x="1626" y="1018"/>
                  </a:cubicBezTo>
                  <a:cubicBezTo>
                    <a:pt x="1622" y="1031"/>
                    <a:pt x="1622" y="1031"/>
                    <a:pt x="1622" y="1031"/>
                  </a:cubicBezTo>
                  <a:cubicBezTo>
                    <a:pt x="1615" y="1039"/>
                    <a:pt x="1615" y="1039"/>
                    <a:pt x="1615" y="1039"/>
                  </a:cubicBezTo>
                  <a:cubicBezTo>
                    <a:pt x="1611" y="1047"/>
                    <a:pt x="1611" y="1047"/>
                    <a:pt x="1611" y="1047"/>
                  </a:cubicBezTo>
                  <a:cubicBezTo>
                    <a:pt x="1612" y="1054"/>
                    <a:pt x="1612" y="1054"/>
                    <a:pt x="1612" y="1054"/>
                  </a:cubicBezTo>
                  <a:cubicBezTo>
                    <a:pt x="1618" y="1052"/>
                    <a:pt x="1618" y="1052"/>
                    <a:pt x="1618" y="1052"/>
                  </a:cubicBezTo>
                  <a:cubicBezTo>
                    <a:pt x="1626" y="1035"/>
                    <a:pt x="1626" y="1035"/>
                    <a:pt x="1626" y="1035"/>
                  </a:cubicBezTo>
                  <a:cubicBezTo>
                    <a:pt x="1630" y="1044"/>
                    <a:pt x="1630" y="1044"/>
                    <a:pt x="1630" y="1044"/>
                  </a:cubicBezTo>
                  <a:cubicBezTo>
                    <a:pt x="1639" y="1042"/>
                    <a:pt x="1639" y="1042"/>
                    <a:pt x="1639" y="1042"/>
                  </a:cubicBezTo>
                  <a:cubicBezTo>
                    <a:pt x="1629" y="1054"/>
                    <a:pt x="1629" y="1054"/>
                    <a:pt x="1629" y="1054"/>
                  </a:cubicBezTo>
                  <a:cubicBezTo>
                    <a:pt x="1636" y="1056"/>
                    <a:pt x="1636" y="1056"/>
                    <a:pt x="1636" y="1056"/>
                  </a:cubicBezTo>
                  <a:cubicBezTo>
                    <a:pt x="1643" y="1056"/>
                    <a:pt x="1643" y="1056"/>
                    <a:pt x="1643" y="1056"/>
                  </a:cubicBezTo>
                  <a:cubicBezTo>
                    <a:pt x="1638" y="1070"/>
                    <a:pt x="1638" y="1070"/>
                    <a:pt x="1638" y="1070"/>
                  </a:cubicBezTo>
                  <a:cubicBezTo>
                    <a:pt x="1656" y="1054"/>
                    <a:pt x="1656" y="1054"/>
                    <a:pt x="1656" y="1054"/>
                  </a:cubicBezTo>
                  <a:cubicBezTo>
                    <a:pt x="1667" y="1057"/>
                    <a:pt x="1667" y="1057"/>
                    <a:pt x="1667" y="1057"/>
                  </a:cubicBezTo>
                  <a:cubicBezTo>
                    <a:pt x="1677" y="1059"/>
                    <a:pt x="1677" y="1059"/>
                    <a:pt x="1677" y="1059"/>
                  </a:cubicBezTo>
                  <a:cubicBezTo>
                    <a:pt x="1669" y="1072"/>
                    <a:pt x="1669" y="1072"/>
                    <a:pt x="1669" y="1072"/>
                  </a:cubicBezTo>
                  <a:cubicBezTo>
                    <a:pt x="1668" y="1079"/>
                    <a:pt x="1668" y="1079"/>
                    <a:pt x="1668" y="1079"/>
                  </a:cubicBezTo>
                  <a:cubicBezTo>
                    <a:pt x="1685" y="1079"/>
                    <a:pt x="1685" y="1079"/>
                    <a:pt x="1685" y="1079"/>
                  </a:cubicBezTo>
                  <a:cubicBezTo>
                    <a:pt x="1677" y="1087"/>
                    <a:pt x="1677" y="1087"/>
                    <a:pt x="1677" y="1087"/>
                  </a:cubicBezTo>
                  <a:cubicBezTo>
                    <a:pt x="1670" y="1090"/>
                    <a:pt x="1670" y="1090"/>
                    <a:pt x="1670" y="1090"/>
                  </a:cubicBezTo>
                  <a:cubicBezTo>
                    <a:pt x="1674" y="1097"/>
                    <a:pt x="1674" y="1097"/>
                    <a:pt x="1674" y="1097"/>
                  </a:cubicBezTo>
                  <a:cubicBezTo>
                    <a:pt x="1674" y="1107"/>
                    <a:pt x="1674" y="1107"/>
                    <a:pt x="1674" y="1107"/>
                  </a:cubicBezTo>
                  <a:cubicBezTo>
                    <a:pt x="1681" y="1098"/>
                    <a:pt x="1681" y="1098"/>
                    <a:pt x="1681" y="1098"/>
                  </a:cubicBezTo>
                  <a:cubicBezTo>
                    <a:pt x="1688" y="1095"/>
                    <a:pt x="1688" y="1095"/>
                    <a:pt x="1688" y="1095"/>
                  </a:cubicBezTo>
                  <a:cubicBezTo>
                    <a:pt x="1686" y="1119"/>
                    <a:pt x="1686" y="1119"/>
                    <a:pt x="1686" y="1119"/>
                  </a:cubicBezTo>
                  <a:cubicBezTo>
                    <a:pt x="1692" y="1135"/>
                    <a:pt x="1692" y="1135"/>
                    <a:pt x="1692" y="1135"/>
                  </a:cubicBezTo>
                  <a:cubicBezTo>
                    <a:pt x="1679" y="1132"/>
                    <a:pt x="1679" y="1132"/>
                    <a:pt x="1679" y="1132"/>
                  </a:cubicBezTo>
                  <a:cubicBezTo>
                    <a:pt x="1676" y="1124"/>
                    <a:pt x="1676" y="1124"/>
                    <a:pt x="1676" y="1124"/>
                  </a:cubicBezTo>
                  <a:cubicBezTo>
                    <a:pt x="1673" y="1129"/>
                    <a:pt x="1673" y="1129"/>
                    <a:pt x="1673" y="1129"/>
                  </a:cubicBezTo>
                  <a:cubicBezTo>
                    <a:pt x="1665" y="1129"/>
                    <a:pt x="1665" y="1129"/>
                    <a:pt x="1665" y="1129"/>
                  </a:cubicBezTo>
                  <a:cubicBezTo>
                    <a:pt x="1669" y="1118"/>
                    <a:pt x="1669" y="1118"/>
                    <a:pt x="1669" y="1118"/>
                  </a:cubicBezTo>
                  <a:cubicBezTo>
                    <a:pt x="1668" y="1109"/>
                    <a:pt x="1668" y="1109"/>
                    <a:pt x="1668" y="1109"/>
                  </a:cubicBezTo>
                  <a:cubicBezTo>
                    <a:pt x="1666" y="1099"/>
                    <a:pt x="1666" y="1099"/>
                    <a:pt x="1666" y="1099"/>
                  </a:cubicBezTo>
                  <a:cubicBezTo>
                    <a:pt x="1659" y="1112"/>
                    <a:pt x="1659" y="1112"/>
                    <a:pt x="1659" y="1112"/>
                  </a:cubicBezTo>
                  <a:cubicBezTo>
                    <a:pt x="1652" y="1119"/>
                    <a:pt x="1652" y="1119"/>
                    <a:pt x="1652" y="1119"/>
                  </a:cubicBezTo>
                  <a:cubicBezTo>
                    <a:pt x="1644" y="1126"/>
                    <a:pt x="1644" y="1126"/>
                    <a:pt x="1644" y="1126"/>
                  </a:cubicBezTo>
                  <a:cubicBezTo>
                    <a:pt x="1639" y="1130"/>
                    <a:pt x="1639" y="1130"/>
                    <a:pt x="1639" y="1130"/>
                  </a:cubicBezTo>
                  <a:cubicBezTo>
                    <a:pt x="1631" y="1127"/>
                    <a:pt x="1631" y="1127"/>
                    <a:pt x="1631" y="1127"/>
                  </a:cubicBezTo>
                  <a:cubicBezTo>
                    <a:pt x="1639" y="1121"/>
                    <a:pt x="1639" y="1121"/>
                    <a:pt x="1639" y="1121"/>
                  </a:cubicBezTo>
                  <a:cubicBezTo>
                    <a:pt x="1651" y="1108"/>
                    <a:pt x="1651" y="1108"/>
                    <a:pt x="1651" y="1108"/>
                  </a:cubicBezTo>
                  <a:cubicBezTo>
                    <a:pt x="1644" y="1108"/>
                    <a:pt x="1644" y="1108"/>
                    <a:pt x="1644" y="1108"/>
                  </a:cubicBezTo>
                  <a:cubicBezTo>
                    <a:pt x="1638" y="1114"/>
                    <a:pt x="1638" y="1114"/>
                    <a:pt x="1638" y="1114"/>
                  </a:cubicBezTo>
                  <a:cubicBezTo>
                    <a:pt x="1632" y="1112"/>
                    <a:pt x="1632" y="1112"/>
                    <a:pt x="1632" y="1112"/>
                  </a:cubicBezTo>
                  <a:cubicBezTo>
                    <a:pt x="1634" y="1102"/>
                    <a:pt x="1634" y="1102"/>
                    <a:pt x="1634" y="1102"/>
                  </a:cubicBezTo>
                  <a:cubicBezTo>
                    <a:pt x="1625" y="1107"/>
                    <a:pt x="1625" y="1107"/>
                    <a:pt x="1625" y="1107"/>
                  </a:cubicBezTo>
                  <a:cubicBezTo>
                    <a:pt x="1623" y="1102"/>
                    <a:pt x="1623" y="1102"/>
                    <a:pt x="1623" y="1102"/>
                  </a:cubicBezTo>
                  <a:cubicBezTo>
                    <a:pt x="1616" y="1109"/>
                    <a:pt x="1616" y="1109"/>
                    <a:pt x="1616" y="1109"/>
                  </a:cubicBezTo>
                  <a:cubicBezTo>
                    <a:pt x="1603" y="1107"/>
                    <a:pt x="1603" y="1107"/>
                    <a:pt x="1603" y="1107"/>
                  </a:cubicBezTo>
                  <a:lnTo>
                    <a:pt x="1573" y="1110"/>
                  </a:lnTo>
                  <a:close/>
                  <a:moveTo>
                    <a:pt x="1497" y="1044"/>
                  </a:moveTo>
                  <a:cubicBezTo>
                    <a:pt x="1506" y="1049"/>
                    <a:pt x="1506" y="1049"/>
                    <a:pt x="1506" y="1049"/>
                  </a:cubicBezTo>
                  <a:cubicBezTo>
                    <a:pt x="1516" y="1048"/>
                    <a:pt x="1516" y="1048"/>
                    <a:pt x="1516" y="1048"/>
                  </a:cubicBezTo>
                  <a:cubicBezTo>
                    <a:pt x="1521" y="1054"/>
                    <a:pt x="1521" y="1054"/>
                    <a:pt x="1521" y="1054"/>
                  </a:cubicBezTo>
                  <a:cubicBezTo>
                    <a:pt x="1532" y="1057"/>
                    <a:pt x="1532" y="1057"/>
                    <a:pt x="1532" y="1057"/>
                  </a:cubicBezTo>
                  <a:cubicBezTo>
                    <a:pt x="1537" y="1060"/>
                    <a:pt x="1537" y="1060"/>
                    <a:pt x="1537" y="1060"/>
                  </a:cubicBezTo>
                  <a:cubicBezTo>
                    <a:pt x="1535" y="1066"/>
                    <a:pt x="1535" y="1066"/>
                    <a:pt x="1535" y="1066"/>
                  </a:cubicBezTo>
                  <a:cubicBezTo>
                    <a:pt x="1520" y="1066"/>
                    <a:pt x="1520" y="1066"/>
                    <a:pt x="1520" y="1066"/>
                  </a:cubicBezTo>
                  <a:cubicBezTo>
                    <a:pt x="1502" y="1061"/>
                    <a:pt x="1502" y="1061"/>
                    <a:pt x="1502" y="1061"/>
                  </a:cubicBezTo>
                  <a:cubicBezTo>
                    <a:pt x="1501" y="1055"/>
                    <a:pt x="1501" y="1055"/>
                    <a:pt x="1501" y="1055"/>
                  </a:cubicBezTo>
                  <a:cubicBezTo>
                    <a:pt x="1485" y="1048"/>
                    <a:pt x="1485" y="1048"/>
                    <a:pt x="1485" y="1048"/>
                  </a:cubicBezTo>
                  <a:cubicBezTo>
                    <a:pt x="1486" y="1042"/>
                    <a:pt x="1486" y="1042"/>
                    <a:pt x="1486" y="1042"/>
                  </a:cubicBezTo>
                  <a:lnTo>
                    <a:pt x="1497" y="1044"/>
                  </a:lnTo>
                  <a:close/>
                  <a:moveTo>
                    <a:pt x="1477" y="1149"/>
                  </a:moveTo>
                  <a:cubicBezTo>
                    <a:pt x="1474" y="1151"/>
                    <a:pt x="1474" y="1151"/>
                    <a:pt x="1474" y="1151"/>
                  </a:cubicBezTo>
                  <a:cubicBezTo>
                    <a:pt x="1467" y="1154"/>
                    <a:pt x="1467" y="1154"/>
                    <a:pt x="1467" y="1154"/>
                  </a:cubicBezTo>
                  <a:cubicBezTo>
                    <a:pt x="1458" y="1159"/>
                    <a:pt x="1458" y="1159"/>
                    <a:pt x="1458" y="1159"/>
                  </a:cubicBezTo>
                  <a:cubicBezTo>
                    <a:pt x="1453" y="1158"/>
                    <a:pt x="1453" y="1158"/>
                    <a:pt x="1453" y="1158"/>
                  </a:cubicBezTo>
                  <a:cubicBezTo>
                    <a:pt x="1447" y="1159"/>
                    <a:pt x="1447" y="1159"/>
                    <a:pt x="1447" y="1159"/>
                  </a:cubicBezTo>
                  <a:cubicBezTo>
                    <a:pt x="1444" y="1161"/>
                    <a:pt x="1444" y="1161"/>
                    <a:pt x="1444" y="1161"/>
                  </a:cubicBezTo>
                  <a:cubicBezTo>
                    <a:pt x="1439" y="1163"/>
                    <a:pt x="1439" y="1163"/>
                    <a:pt x="1439" y="1163"/>
                  </a:cubicBezTo>
                  <a:cubicBezTo>
                    <a:pt x="1436" y="1160"/>
                    <a:pt x="1436" y="1160"/>
                    <a:pt x="1436" y="1160"/>
                  </a:cubicBezTo>
                  <a:cubicBezTo>
                    <a:pt x="1434" y="1152"/>
                    <a:pt x="1434" y="1152"/>
                    <a:pt x="1434" y="1152"/>
                  </a:cubicBezTo>
                  <a:cubicBezTo>
                    <a:pt x="1427" y="1151"/>
                    <a:pt x="1427" y="1151"/>
                    <a:pt x="1427" y="1151"/>
                  </a:cubicBezTo>
                  <a:cubicBezTo>
                    <a:pt x="1417" y="1114"/>
                    <a:pt x="1417" y="1114"/>
                    <a:pt x="1417" y="1114"/>
                  </a:cubicBezTo>
                  <a:cubicBezTo>
                    <a:pt x="1408" y="1106"/>
                    <a:pt x="1408" y="1106"/>
                    <a:pt x="1408" y="1106"/>
                  </a:cubicBezTo>
                  <a:cubicBezTo>
                    <a:pt x="1403" y="1107"/>
                    <a:pt x="1403" y="1107"/>
                    <a:pt x="1403" y="1107"/>
                  </a:cubicBezTo>
                  <a:cubicBezTo>
                    <a:pt x="1402" y="1110"/>
                    <a:pt x="1402" y="1110"/>
                    <a:pt x="1402" y="1110"/>
                  </a:cubicBezTo>
                  <a:cubicBezTo>
                    <a:pt x="1392" y="1114"/>
                    <a:pt x="1392" y="1114"/>
                    <a:pt x="1392" y="1114"/>
                  </a:cubicBezTo>
                  <a:cubicBezTo>
                    <a:pt x="1391" y="1108"/>
                    <a:pt x="1391" y="1108"/>
                    <a:pt x="1391" y="1108"/>
                  </a:cubicBezTo>
                  <a:cubicBezTo>
                    <a:pt x="1384" y="1108"/>
                    <a:pt x="1384" y="1108"/>
                    <a:pt x="1384" y="1108"/>
                  </a:cubicBezTo>
                  <a:cubicBezTo>
                    <a:pt x="1375" y="1135"/>
                    <a:pt x="1375" y="1135"/>
                    <a:pt x="1375" y="1135"/>
                  </a:cubicBezTo>
                  <a:cubicBezTo>
                    <a:pt x="1377" y="1137"/>
                    <a:pt x="1377" y="1137"/>
                    <a:pt x="1377" y="1137"/>
                  </a:cubicBezTo>
                  <a:cubicBezTo>
                    <a:pt x="1377" y="1141"/>
                    <a:pt x="1377" y="1141"/>
                    <a:pt x="1377" y="1141"/>
                  </a:cubicBezTo>
                  <a:cubicBezTo>
                    <a:pt x="1374" y="1143"/>
                    <a:pt x="1374" y="1143"/>
                    <a:pt x="1374" y="1143"/>
                  </a:cubicBezTo>
                  <a:cubicBezTo>
                    <a:pt x="1377" y="1155"/>
                    <a:pt x="1377" y="1155"/>
                    <a:pt x="1377" y="1155"/>
                  </a:cubicBezTo>
                  <a:cubicBezTo>
                    <a:pt x="1375" y="1157"/>
                    <a:pt x="1375" y="1157"/>
                    <a:pt x="1375" y="1157"/>
                  </a:cubicBezTo>
                  <a:cubicBezTo>
                    <a:pt x="1374" y="1160"/>
                    <a:pt x="1374" y="1160"/>
                    <a:pt x="1374" y="1160"/>
                  </a:cubicBezTo>
                  <a:cubicBezTo>
                    <a:pt x="1370" y="1166"/>
                    <a:pt x="1370" y="1166"/>
                    <a:pt x="1370" y="1166"/>
                  </a:cubicBezTo>
                  <a:cubicBezTo>
                    <a:pt x="1371" y="1169"/>
                    <a:pt x="1371" y="1169"/>
                    <a:pt x="1371" y="1169"/>
                  </a:cubicBezTo>
                  <a:cubicBezTo>
                    <a:pt x="1369" y="1173"/>
                    <a:pt x="1369" y="1173"/>
                    <a:pt x="1369" y="1173"/>
                  </a:cubicBezTo>
                  <a:cubicBezTo>
                    <a:pt x="1364" y="1174"/>
                    <a:pt x="1364" y="1174"/>
                    <a:pt x="1364" y="1174"/>
                  </a:cubicBezTo>
                  <a:cubicBezTo>
                    <a:pt x="1357" y="1177"/>
                    <a:pt x="1357" y="1177"/>
                    <a:pt x="1357" y="1177"/>
                  </a:cubicBezTo>
                  <a:cubicBezTo>
                    <a:pt x="1358" y="1181"/>
                    <a:pt x="1358" y="1181"/>
                    <a:pt x="1358" y="1181"/>
                  </a:cubicBezTo>
                  <a:cubicBezTo>
                    <a:pt x="1356" y="1185"/>
                    <a:pt x="1356" y="1185"/>
                    <a:pt x="1356" y="1185"/>
                  </a:cubicBezTo>
                  <a:cubicBezTo>
                    <a:pt x="1320" y="1192"/>
                    <a:pt x="1320" y="1192"/>
                    <a:pt x="1320" y="1192"/>
                  </a:cubicBezTo>
                  <a:cubicBezTo>
                    <a:pt x="1291" y="1197"/>
                    <a:pt x="1291" y="1197"/>
                    <a:pt x="1291" y="1197"/>
                  </a:cubicBezTo>
                  <a:cubicBezTo>
                    <a:pt x="1274" y="1213"/>
                    <a:pt x="1274" y="1213"/>
                    <a:pt x="1274" y="1213"/>
                  </a:cubicBezTo>
                  <a:cubicBezTo>
                    <a:pt x="1274" y="1217"/>
                    <a:pt x="1274" y="1217"/>
                    <a:pt x="1274" y="1217"/>
                  </a:cubicBezTo>
                  <a:cubicBezTo>
                    <a:pt x="1264" y="1226"/>
                    <a:pt x="1264" y="1226"/>
                    <a:pt x="1264" y="1226"/>
                  </a:cubicBezTo>
                  <a:cubicBezTo>
                    <a:pt x="1265" y="1229"/>
                    <a:pt x="1265" y="1229"/>
                    <a:pt x="1265" y="1229"/>
                  </a:cubicBezTo>
                  <a:cubicBezTo>
                    <a:pt x="1268" y="1231"/>
                    <a:pt x="1268" y="1231"/>
                    <a:pt x="1268" y="1231"/>
                  </a:cubicBezTo>
                  <a:cubicBezTo>
                    <a:pt x="1268" y="1234"/>
                    <a:pt x="1268" y="1234"/>
                    <a:pt x="1268" y="1234"/>
                  </a:cubicBezTo>
                  <a:cubicBezTo>
                    <a:pt x="1270" y="1237"/>
                    <a:pt x="1270" y="1237"/>
                    <a:pt x="1270" y="1237"/>
                  </a:cubicBezTo>
                  <a:cubicBezTo>
                    <a:pt x="1268" y="1242"/>
                    <a:pt x="1268" y="1242"/>
                    <a:pt x="1268" y="1242"/>
                  </a:cubicBezTo>
                  <a:cubicBezTo>
                    <a:pt x="1265" y="1244"/>
                    <a:pt x="1265" y="1244"/>
                    <a:pt x="1265" y="1244"/>
                  </a:cubicBezTo>
                  <a:cubicBezTo>
                    <a:pt x="1260" y="1248"/>
                    <a:pt x="1260" y="1248"/>
                    <a:pt x="1260" y="1248"/>
                  </a:cubicBezTo>
                  <a:cubicBezTo>
                    <a:pt x="1255" y="1250"/>
                    <a:pt x="1255" y="1250"/>
                    <a:pt x="1255" y="1250"/>
                  </a:cubicBezTo>
                  <a:cubicBezTo>
                    <a:pt x="1245" y="1253"/>
                    <a:pt x="1245" y="1253"/>
                    <a:pt x="1245" y="1253"/>
                  </a:cubicBezTo>
                  <a:cubicBezTo>
                    <a:pt x="1239" y="1252"/>
                    <a:pt x="1239" y="1252"/>
                    <a:pt x="1239" y="1252"/>
                  </a:cubicBezTo>
                  <a:cubicBezTo>
                    <a:pt x="1227" y="1252"/>
                    <a:pt x="1227" y="1252"/>
                    <a:pt x="1227" y="1252"/>
                  </a:cubicBezTo>
                  <a:cubicBezTo>
                    <a:pt x="1219" y="1254"/>
                    <a:pt x="1219" y="1254"/>
                    <a:pt x="1219" y="1254"/>
                  </a:cubicBezTo>
                  <a:cubicBezTo>
                    <a:pt x="1214" y="1259"/>
                    <a:pt x="1214" y="1259"/>
                    <a:pt x="1214" y="1259"/>
                  </a:cubicBezTo>
                  <a:cubicBezTo>
                    <a:pt x="1215" y="1262"/>
                    <a:pt x="1215" y="1262"/>
                    <a:pt x="1215" y="1262"/>
                  </a:cubicBezTo>
                  <a:cubicBezTo>
                    <a:pt x="1218" y="1266"/>
                    <a:pt x="1218" y="1266"/>
                    <a:pt x="1218" y="1266"/>
                  </a:cubicBezTo>
                  <a:cubicBezTo>
                    <a:pt x="1218" y="1272"/>
                    <a:pt x="1218" y="1272"/>
                    <a:pt x="1218" y="1272"/>
                  </a:cubicBezTo>
                  <a:cubicBezTo>
                    <a:pt x="1202" y="1287"/>
                    <a:pt x="1202" y="1287"/>
                    <a:pt x="1202" y="1287"/>
                  </a:cubicBezTo>
                  <a:cubicBezTo>
                    <a:pt x="1195" y="1292"/>
                    <a:pt x="1195" y="1292"/>
                    <a:pt x="1195" y="1292"/>
                  </a:cubicBezTo>
                  <a:cubicBezTo>
                    <a:pt x="1188" y="1297"/>
                    <a:pt x="1188" y="1297"/>
                    <a:pt x="1188" y="1297"/>
                  </a:cubicBezTo>
                  <a:cubicBezTo>
                    <a:pt x="1171" y="1305"/>
                    <a:pt x="1171" y="1305"/>
                    <a:pt x="1171" y="1305"/>
                  </a:cubicBezTo>
                  <a:cubicBezTo>
                    <a:pt x="1164" y="1312"/>
                    <a:pt x="1164" y="1312"/>
                    <a:pt x="1164" y="1312"/>
                  </a:cubicBezTo>
                  <a:cubicBezTo>
                    <a:pt x="1156" y="1311"/>
                    <a:pt x="1156" y="1311"/>
                    <a:pt x="1156" y="1311"/>
                  </a:cubicBezTo>
                  <a:cubicBezTo>
                    <a:pt x="1149" y="1317"/>
                    <a:pt x="1149" y="1317"/>
                    <a:pt x="1149" y="1317"/>
                  </a:cubicBezTo>
                  <a:cubicBezTo>
                    <a:pt x="1141" y="1313"/>
                    <a:pt x="1141" y="1313"/>
                    <a:pt x="1141" y="1313"/>
                  </a:cubicBezTo>
                  <a:cubicBezTo>
                    <a:pt x="1127" y="1310"/>
                    <a:pt x="1127" y="1310"/>
                    <a:pt x="1127" y="1310"/>
                  </a:cubicBezTo>
                  <a:cubicBezTo>
                    <a:pt x="1133" y="1299"/>
                    <a:pt x="1133" y="1299"/>
                    <a:pt x="1133" y="1299"/>
                  </a:cubicBezTo>
                  <a:cubicBezTo>
                    <a:pt x="1131" y="1296"/>
                    <a:pt x="1131" y="1296"/>
                    <a:pt x="1131" y="1296"/>
                  </a:cubicBezTo>
                  <a:cubicBezTo>
                    <a:pt x="1133" y="1292"/>
                    <a:pt x="1133" y="1292"/>
                    <a:pt x="1133" y="1292"/>
                  </a:cubicBezTo>
                  <a:cubicBezTo>
                    <a:pt x="1137" y="1290"/>
                    <a:pt x="1137" y="1290"/>
                    <a:pt x="1137" y="1290"/>
                  </a:cubicBezTo>
                  <a:cubicBezTo>
                    <a:pt x="1137" y="1284"/>
                    <a:pt x="1137" y="1284"/>
                    <a:pt x="1137" y="1284"/>
                  </a:cubicBezTo>
                  <a:cubicBezTo>
                    <a:pt x="1139" y="1281"/>
                    <a:pt x="1139" y="1281"/>
                    <a:pt x="1139" y="1281"/>
                  </a:cubicBezTo>
                  <a:cubicBezTo>
                    <a:pt x="1142" y="1282"/>
                    <a:pt x="1142" y="1282"/>
                    <a:pt x="1142" y="1282"/>
                  </a:cubicBezTo>
                  <a:cubicBezTo>
                    <a:pt x="1145" y="1280"/>
                    <a:pt x="1145" y="1280"/>
                    <a:pt x="1145" y="1280"/>
                  </a:cubicBezTo>
                  <a:cubicBezTo>
                    <a:pt x="1144" y="1278"/>
                    <a:pt x="1144" y="1278"/>
                    <a:pt x="1144" y="1278"/>
                  </a:cubicBezTo>
                  <a:cubicBezTo>
                    <a:pt x="1143" y="1266"/>
                    <a:pt x="1143" y="1266"/>
                    <a:pt x="1143" y="1266"/>
                  </a:cubicBezTo>
                  <a:cubicBezTo>
                    <a:pt x="1141" y="1258"/>
                    <a:pt x="1141" y="1258"/>
                    <a:pt x="1141" y="1258"/>
                  </a:cubicBezTo>
                  <a:cubicBezTo>
                    <a:pt x="1137" y="1250"/>
                    <a:pt x="1137" y="1250"/>
                    <a:pt x="1137" y="1250"/>
                  </a:cubicBezTo>
                  <a:cubicBezTo>
                    <a:pt x="1136" y="1245"/>
                    <a:pt x="1136" y="1245"/>
                    <a:pt x="1136" y="1245"/>
                  </a:cubicBezTo>
                  <a:cubicBezTo>
                    <a:pt x="1130" y="1243"/>
                    <a:pt x="1130" y="1243"/>
                    <a:pt x="1130" y="1243"/>
                  </a:cubicBezTo>
                  <a:cubicBezTo>
                    <a:pt x="1126" y="1246"/>
                    <a:pt x="1126" y="1246"/>
                    <a:pt x="1126" y="1246"/>
                  </a:cubicBezTo>
                  <a:cubicBezTo>
                    <a:pt x="1121" y="1252"/>
                    <a:pt x="1121" y="1252"/>
                    <a:pt x="1121" y="1252"/>
                  </a:cubicBezTo>
                  <a:cubicBezTo>
                    <a:pt x="1116" y="1258"/>
                    <a:pt x="1116" y="1258"/>
                    <a:pt x="1116" y="1258"/>
                  </a:cubicBezTo>
                  <a:cubicBezTo>
                    <a:pt x="1114" y="1257"/>
                    <a:pt x="1114" y="1257"/>
                    <a:pt x="1114" y="1257"/>
                  </a:cubicBezTo>
                  <a:cubicBezTo>
                    <a:pt x="1111" y="1255"/>
                    <a:pt x="1111" y="1255"/>
                    <a:pt x="1111" y="1255"/>
                  </a:cubicBezTo>
                  <a:cubicBezTo>
                    <a:pt x="1111" y="1251"/>
                    <a:pt x="1111" y="1251"/>
                    <a:pt x="1111" y="1251"/>
                  </a:cubicBezTo>
                  <a:cubicBezTo>
                    <a:pt x="1113" y="1247"/>
                    <a:pt x="1113" y="1247"/>
                    <a:pt x="1113" y="1247"/>
                  </a:cubicBezTo>
                  <a:cubicBezTo>
                    <a:pt x="1117" y="1244"/>
                    <a:pt x="1117" y="1244"/>
                    <a:pt x="1117" y="1244"/>
                  </a:cubicBezTo>
                  <a:cubicBezTo>
                    <a:pt x="1118" y="1241"/>
                    <a:pt x="1118" y="1241"/>
                    <a:pt x="1118" y="1241"/>
                  </a:cubicBezTo>
                  <a:cubicBezTo>
                    <a:pt x="1119" y="1238"/>
                    <a:pt x="1119" y="1238"/>
                    <a:pt x="1119" y="1238"/>
                  </a:cubicBezTo>
                  <a:cubicBezTo>
                    <a:pt x="1122" y="1235"/>
                    <a:pt x="1122" y="1235"/>
                    <a:pt x="1122" y="1235"/>
                  </a:cubicBezTo>
                  <a:cubicBezTo>
                    <a:pt x="1122" y="1227"/>
                    <a:pt x="1122" y="1227"/>
                    <a:pt x="1122" y="1227"/>
                  </a:cubicBezTo>
                  <a:cubicBezTo>
                    <a:pt x="1120" y="1223"/>
                    <a:pt x="1120" y="1223"/>
                    <a:pt x="1120" y="1223"/>
                  </a:cubicBezTo>
                  <a:cubicBezTo>
                    <a:pt x="1116" y="1219"/>
                    <a:pt x="1116" y="1219"/>
                    <a:pt x="1116" y="1219"/>
                  </a:cubicBezTo>
                  <a:cubicBezTo>
                    <a:pt x="1117" y="1217"/>
                    <a:pt x="1117" y="1217"/>
                    <a:pt x="1117" y="1217"/>
                  </a:cubicBezTo>
                  <a:cubicBezTo>
                    <a:pt x="1120" y="1215"/>
                    <a:pt x="1120" y="1215"/>
                    <a:pt x="1120" y="1215"/>
                  </a:cubicBezTo>
                  <a:cubicBezTo>
                    <a:pt x="1118" y="1210"/>
                    <a:pt x="1118" y="1210"/>
                    <a:pt x="1118" y="1210"/>
                  </a:cubicBezTo>
                  <a:cubicBezTo>
                    <a:pt x="1109" y="1206"/>
                    <a:pt x="1109" y="1206"/>
                    <a:pt x="1109" y="1206"/>
                  </a:cubicBezTo>
                  <a:cubicBezTo>
                    <a:pt x="1102" y="1204"/>
                    <a:pt x="1102" y="1204"/>
                    <a:pt x="1102" y="1204"/>
                  </a:cubicBezTo>
                  <a:cubicBezTo>
                    <a:pt x="1100" y="1202"/>
                    <a:pt x="1100" y="1202"/>
                    <a:pt x="1100" y="1202"/>
                  </a:cubicBezTo>
                  <a:cubicBezTo>
                    <a:pt x="1094" y="1201"/>
                    <a:pt x="1094" y="1201"/>
                    <a:pt x="1094" y="1201"/>
                  </a:cubicBezTo>
                  <a:cubicBezTo>
                    <a:pt x="1090" y="1199"/>
                    <a:pt x="1090" y="1199"/>
                    <a:pt x="1090" y="1199"/>
                  </a:cubicBezTo>
                  <a:cubicBezTo>
                    <a:pt x="1084" y="1201"/>
                    <a:pt x="1084" y="1201"/>
                    <a:pt x="1084" y="1201"/>
                  </a:cubicBezTo>
                  <a:cubicBezTo>
                    <a:pt x="1083" y="1207"/>
                    <a:pt x="1083" y="1207"/>
                    <a:pt x="1083" y="1207"/>
                  </a:cubicBezTo>
                  <a:cubicBezTo>
                    <a:pt x="1084" y="1210"/>
                    <a:pt x="1084" y="1210"/>
                    <a:pt x="1084" y="1210"/>
                  </a:cubicBezTo>
                  <a:cubicBezTo>
                    <a:pt x="1078" y="1215"/>
                    <a:pt x="1078" y="1215"/>
                    <a:pt x="1078" y="1215"/>
                  </a:cubicBezTo>
                  <a:cubicBezTo>
                    <a:pt x="1078" y="1221"/>
                    <a:pt x="1078" y="1221"/>
                    <a:pt x="1078" y="1221"/>
                  </a:cubicBezTo>
                  <a:cubicBezTo>
                    <a:pt x="1076" y="1225"/>
                    <a:pt x="1076" y="1225"/>
                    <a:pt x="1076" y="1225"/>
                  </a:cubicBezTo>
                  <a:cubicBezTo>
                    <a:pt x="1074" y="1226"/>
                    <a:pt x="1074" y="1226"/>
                    <a:pt x="1074" y="1226"/>
                  </a:cubicBezTo>
                  <a:cubicBezTo>
                    <a:pt x="1074" y="1220"/>
                    <a:pt x="1074" y="1220"/>
                    <a:pt x="1074" y="1220"/>
                  </a:cubicBezTo>
                  <a:cubicBezTo>
                    <a:pt x="1073" y="1216"/>
                    <a:pt x="1073" y="1216"/>
                    <a:pt x="1073" y="1216"/>
                  </a:cubicBezTo>
                  <a:cubicBezTo>
                    <a:pt x="1070" y="1222"/>
                    <a:pt x="1070" y="1222"/>
                    <a:pt x="1070" y="1222"/>
                  </a:cubicBezTo>
                  <a:cubicBezTo>
                    <a:pt x="1067" y="1223"/>
                    <a:pt x="1067" y="1223"/>
                    <a:pt x="1067" y="1223"/>
                  </a:cubicBezTo>
                  <a:cubicBezTo>
                    <a:pt x="1062" y="1231"/>
                    <a:pt x="1062" y="1231"/>
                    <a:pt x="1062" y="1231"/>
                  </a:cubicBezTo>
                  <a:cubicBezTo>
                    <a:pt x="1061" y="1243"/>
                    <a:pt x="1061" y="1243"/>
                    <a:pt x="1061" y="1243"/>
                  </a:cubicBezTo>
                  <a:cubicBezTo>
                    <a:pt x="1057" y="1250"/>
                    <a:pt x="1057" y="1250"/>
                    <a:pt x="1057" y="1250"/>
                  </a:cubicBezTo>
                  <a:cubicBezTo>
                    <a:pt x="1059" y="1256"/>
                    <a:pt x="1059" y="1256"/>
                    <a:pt x="1059" y="1256"/>
                  </a:cubicBezTo>
                  <a:cubicBezTo>
                    <a:pt x="1059" y="1262"/>
                    <a:pt x="1059" y="1262"/>
                    <a:pt x="1059" y="1262"/>
                  </a:cubicBezTo>
                  <a:cubicBezTo>
                    <a:pt x="1063" y="1271"/>
                    <a:pt x="1063" y="1271"/>
                    <a:pt x="1063" y="1271"/>
                  </a:cubicBezTo>
                  <a:cubicBezTo>
                    <a:pt x="1067" y="1280"/>
                    <a:pt x="1067" y="1280"/>
                    <a:pt x="1067" y="1280"/>
                  </a:cubicBezTo>
                  <a:cubicBezTo>
                    <a:pt x="1067" y="1288"/>
                    <a:pt x="1067" y="1288"/>
                    <a:pt x="1067" y="1288"/>
                  </a:cubicBezTo>
                  <a:cubicBezTo>
                    <a:pt x="1065" y="1300"/>
                    <a:pt x="1065" y="1300"/>
                    <a:pt x="1065" y="1300"/>
                  </a:cubicBezTo>
                  <a:cubicBezTo>
                    <a:pt x="1060" y="1309"/>
                    <a:pt x="1060" y="1309"/>
                    <a:pt x="1060" y="1309"/>
                  </a:cubicBezTo>
                  <a:cubicBezTo>
                    <a:pt x="1057" y="1314"/>
                    <a:pt x="1057" y="1314"/>
                    <a:pt x="1057" y="1314"/>
                  </a:cubicBezTo>
                  <a:cubicBezTo>
                    <a:pt x="1053" y="1316"/>
                    <a:pt x="1053" y="1316"/>
                    <a:pt x="1053" y="1316"/>
                  </a:cubicBezTo>
                  <a:cubicBezTo>
                    <a:pt x="1046" y="1317"/>
                    <a:pt x="1046" y="1317"/>
                    <a:pt x="1046" y="1317"/>
                  </a:cubicBezTo>
                  <a:cubicBezTo>
                    <a:pt x="1042" y="1315"/>
                    <a:pt x="1042" y="1315"/>
                    <a:pt x="1042" y="1315"/>
                  </a:cubicBezTo>
                  <a:cubicBezTo>
                    <a:pt x="1040" y="1314"/>
                    <a:pt x="1040" y="1314"/>
                    <a:pt x="1040" y="1314"/>
                  </a:cubicBezTo>
                  <a:cubicBezTo>
                    <a:pt x="1039" y="1307"/>
                    <a:pt x="1039" y="1307"/>
                    <a:pt x="1039" y="1307"/>
                  </a:cubicBezTo>
                  <a:cubicBezTo>
                    <a:pt x="1037" y="1304"/>
                    <a:pt x="1037" y="1304"/>
                    <a:pt x="1037" y="1304"/>
                  </a:cubicBezTo>
                  <a:cubicBezTo>
                    <a:pt x="1034" y="1301"/>
                    <a:pt x="1034" y="1301"/>
                    <a:pt x="1034" y="1301"/>
                  </a:cubicBezTo>
                  <a:cubicBezTo>
                    <a:pt x="1033" y="1294"/>
                    <a:pt x="1033" y="1294"/>
                    <a:pt x="1033" y="1294"/>
                  </a:cubicBezTo>
                  <a:cubicBezTo>
                    <a:pt x="1033" y="1286"/>
                    <a:pt x="1033" y="1286"/>
                    <a:pt x="1033" y="1286"/>
                  </a:cubicBezTo>
                  <a:cubicBezTo>
                    <a:pt x="1031" y="1278"/>
                    <a:pt x="1031" y="1278"/>
                    <a:pt x="1031" y="1278"/>
                  </a:cubicBezTo>
                  <a:cubicBezTo>
                    <a:pt x="1030" y="1270"/>
                    <a:pt x="1030" y="1270"/>
                    <a:pt x="1030" y="1270"/>
                  </a:cubicBezTo>
                  <a:cubicBezTo>
                    <a:pt x="1033" y="1262"/>
                    <a:pt x="1033" y="1262"/>
                    <a:pt x="1033" y="1262"/>
                  </a:cubicBezTo>
                  <a:cubicBezTo>
                    <a:pt x="1033" y="1250"/>
                    <a:pt x="1033" y="1250"/>
                    <a:pt x="1033" y="1250"/>
                  </a:cubicBezTo>
                  <a:cubicBezTo>
                    <a:pt x="1037" y="1247"/>
                    <a:pt x="1037" y="1247"/>
                    <a:pt x="1037" y="1247"/>
                  </a:cubicBezTo>
                  <a:cubicBezTo>
                    <a:pt x="1036" y="1238"/>
                    <a:pt x="1036" y="1238"/>
                    <a:pt x="1036" y="1238"/>
                  </a:cubicBezTo>
                  <a:cubicBezTo>
                    <a:pt x="1039" y="1234"/>
                    <a:pt x="1039" y="1234"/>
                    <a:pt x="1039" y="1234"/>
                  </a:cubicBezTo>
                  <a:cubicBezTo>
                    <a:pt x="1039" y="1230"/>
                    <a:pt x="1039" y="1230"/>
                    <a:pt x="1039" y="1230"/>
                  </a:cubicBezTo>
                  <a:cubicBezTo>
                    <a:pt x="1044" y="1221"/>
                    <a:pt x="1044" y="1221"/>
                    <a:pt x="1044" y="1221"/>
                  </a:cubicBezTo>
                  <a:cubicBezTo>
                    <a:pt x="1045" y="1217"/>
                    <a:pt x="1045" y="1217"/>
                    <a:pt x="1045" y="1217"/>
                  </a:cubicBezTo>
                  <a:cubicBezTo>
                    <a:pt x="1044" y="1214"/>
                    <a:pt x="1044" y="1214"/>
                    <a:pt x="1044" y="1214"/>
                  </a:cubicBezTo>
                  <a:cubicBezTo>
                    <a:pt x="1040" y="1219"/>
                    <a:pt x="1040" y="1219"/>
                    <a:pt x="1040" y="1219"/>
                  </a:cubicBezTo>
                  <a:cubicBezTo>
                    <a:pt x="1039" y="1223"/>
                    <a:pt x="1039" y="1223"/>
                    <a:pt x="1039" y="1223"/>
                  </a:cubicBezTo>
                  <a:cubicBezTo>
                    <a:pt x="1037" y="1227"/>
                    <a:pt x="1037" y="1227"/>
                    <a:pt x="1037" y="1227"/>
                  </a:cubicBezTo>
                  <a:cubicBezTo>
                    <a:pt x="1032" y="1230"/>
                    <a:pt x="1032" y="1230"/>
                    <a:pt x="1032" y="1230"/>
                  </a:cubicBezTo>
                  <a:cubicBezTo>
                    <a:pt x="1028" y="1237"/>
                    <a:pt x="1028" y="1237"/>
                    <a:pt x="1028" y="1237"/>
                  </a:cubicBezTo>
                  <a:cubicBezTo>
                    <a:pt x="1025" y="1236"/>
                    <a:pt x="1025" y="1236"/>
                    <a:pt x="1025" y="1236"/>
                  </a:cubicBezTo>
                  <a:cubicBezTo>
                    <a:pt x="1026" y="1231"/>
                    <a:pt x="1026" y="1231"/>
                    <a:pt x="1026" y="1231"/>
                  </a:cubicBezTo>
                  <a:cubicBezTo>
                    <a:pt x="1029" y="1225"/>
                    <a:pt x="1029" y="1225"/>
                    <a:pt x="1029" y="1225"/>
                  </a:cubicBezTo>
                  <a:cubicBezTo>
                    <a:pt x="1031" y="1221"/>
                    <a:pt x="1031" y="1221"/>
                    <a:pt x="1031" y="1221"/>
                  </a:cubicBezTo>
                  <a:cubicBezTo>
                    <a:pt x="1034" y="1221"/>
                    <a:pt x="1034" y="1221"/>
                    <a:pt x="1034" y="1221"/>
                  </a:cubicBezTo>
                  <a:cubicBezTo>
                    <a:pt x="1034" y="1217"/>
                    <a:pt x="1034" y="1217"/>
                    <a:pt x="1034" y="1217"/>
                  </a:cubicBezTo>
                  <a:cubicBezTo>
                    <a:pt x="1039" y="1209"/>
                    <a:pt x="1039" y="1209"/>
                    <a:pt x="1039" y="1209"/>
                  </a:cubicBezTo>
                  <a:cubicBezTo>
                    <a:pt x="1043" y="1202"/>
                    <a:pt x="1043" y="1202"/>
                    <a:pt x="1043" y="1202"/>
                  </a:cubicBezTo>
                  <a:cubicBezTo>
                    <a:pt x="1046" y="1203"/>
                    <a:pt x="1046" y="1203"/>
                    <a:pt x="1046" y="1203"/>
                  </a:cubicBezTo>
                  <a:cubicBezTo>
                    <a:pt x="1048" y="1199"/>
                    <a:pt x="1048" y="1199"/>
                    <a:pt x="1048" y="1199"/>
                  </a:cubicBezTo>
                  <a:cubicBezTo>
                    <a:pt x="1052" y="1200"/>
                    <a:pt x="1052" y="1200"/>
                    <a:pt x="1052" y="1200"/>
                  </a:cubicBezTo>
                  <a:cubicBezTo>
                    <a:pt x="1049" y="1204"/>
                    <a:pt x="1049" y="1204"/>
                    <a:pt x="1049" y="1204"/>
                  </a:cubicBezTo>
                  <a:cubicBezTo>
                    <a:pt x="1051" y="1206"/>
                    <a:pt x="1051" y="1206"/>
                    <a:pt x="1051" y="1206"/>
                  </a:cubicBezTo>
                  <a:cubicBezTo>
                    <a:pt x="1058" y="1199"/>
                    <a:pt x="1058" y="1199"/>
                    <a:pt x="1058" y="1199"/>
                  </a:cubicBezTo>
                  <a:cubicBezTo>
                    <a:pt x="1058" y="1197"/>
                    <a:pt x="1058" y="1197"/>
                    <a:pt x="1058" y="1197"/>
                  </a:cubicBezTo>
                  <a:cubicBezTo>
                    <a:pt x="1064" y="1197"/>
                    <a:pt x="1064" y="1197"/>
                    <a:pt x="1064" y="1197"/>
                  </a:cubicBezTo>
                  <a:cubicBezTo>
                    <a:pt x="1075" y="1191"/>
                    <a:pt x="1075" y="1191"/>
                    <a:pt x="1075" y="1191"/>
                  </a:cubicBezTo>
                  <a:cubicBezTo>
                    <a:pt x="1084" y="1193"/>
                    <a:pt x="1084" y="1193"/>
                    <a:pt x="1084" y="1193"/>
                  </a:cubicBezTo>
                  <a:cubicBezTo>
                    <a:pt x="1088" y="1195"/>
                    <a:pt x="1088" y="1195"/>
                    <a:pt x="1088" y="1195"/>
                  </a:cubicBezTo>
                  <a:cubicBezTo>
                    <a:pt x="1091" y="1192"/>
                    <a:pt x="1091" y="1192"/>
                    <a:pt x="1091" y="1192"/>
                  </a:cubicBezTo>
                  <a:cubicBezTo>
                    <a:pt x="1111" y="1192"/>
                    <a:pt x="1111" y="1192"/>
                    <a:pt x="1111" y="1192"/>
                  </a:cubicBezTo>
                  <a:cubicBezTo>
                    <a:pt x="1113" y="1190"/>
                    <a:pt x="1113" y="1190"/>
                    <a:pt x="1113" y="1190"/>
                  </a:cubicBezTo>
                  <a:cubicBezTo>
                    <a:pt x="1111" y="1188"/>
                    <a:pt x="1111" y="1188"/>
                    <a:pt x="1111" y="1188"/>
                  </a:cubicBezTo>
                  <a:cubicBezTo>
                    <a:pt x="1104" y="1188"/>
                    <a:pt x="1104" y="1188"/>
                    <a:pt x="1104" y="1188"/>
                  </a:cubicBezTo>
                  <a:cubicBezTo>
                    <a:pt x="1101" y="1187"/>
                    <a:pt x="1101" y="1187"/>
                    <a:pt x="1101" y="1187"/>
                  </a:cubicBezTo>
                  <a:cubicBezTo>
                    <a:pt x="1097" y="1180"/>
                    <a:pt x="1097" y="1180"/>
                    <a:pt x="1097" y="1180"/>
                  </a:cubicBezTo>
                  <a:cubicBezTo>
                    <a:pt x="1093" y="1179"/>
                    <a:pt x="1093" y="1179"/>
                    <a:pt x="1093" y="1179"/>
                  </a:cubicBezTo>
                  <a:cubicBezTo>
                    <a:pt x="1083" y="1180"/>
                    <a:pt x="1083" y="1180"/>
                    <a:pt x="1083" y="1180"/>
                  </a:cubicBezTo>
                  <a:cubicBezTo>
                    <a:pt x="1080" y="1175"/>
                    <a:pt x="1080" y="1175"/>
                    <a:pt x="1080" y="1175"/>
                  </a:cubicBezTo>
                  <a:cubicBezTo>
                    <a:pt x="1082" y="1172"/>
                    <a:pt x="1082" y="1172"/>
                    <a:pt x="1082" y="1172"/>
                  </a:cubicBezTo>
                  <a:cubicBezTo>
                    <a:pt x="1078" y="1171"/>
                    <a:pt x="1078" y="1171"/>
                    <a:pt x="1078" y="1171"/>
                  </a:cubicBezTo>
                  <a:cubicBezTo>
                    <a:pt x="1073" y="1174"/>
                    <a:pt x="1073" y="1174"/>
                    <a:pt x="1073" y="1174"/>
                  </a:cubicBezTo>
                  <a:cubicBezTo>
                    <a:pt x="1057" y="1176"/>
                    <a:pt x="1057" y="1176"/>
                    <a:pt x="1057" y="1176"/>
                  </a:cubicBezTo>
                  <a:cubicBezTo>
                    <a:pt x="1052" y="1179"/>
                    <a:pt x="1052" y="1179"/>
                    <a:pt x="1052" y="1179"/>
                  </a:cubicBezTo>
                  <a:cubicBezTo>
                    <a:pt x="1048" y="1183"/>
                    <a:pt x="1048" y="1183"/>
                    <a:pt x="1048" y="1183"/>
                  </a:cubicBezTo>
                  <a:cubicBezTo>
                    <a:pt x="1040" y="1180"/>
                    <a:pt x="1040" y="1180"/>
                    <a:pt x="1040" y="1180"/>
                  </a:cubicBezTo>
                  <a:cubicBezTo>
                    <a:pt x="1038" y="1181"/>
                    <a:pt x="1038" y="1181"/>
                    <a:pt x="1038" y="1181"/>
                  </a:cubicBezTo>
                  <a:cubicBezTo>
                    <a:pt x="1033" y="1181"/>
                    <a:pt x="1033" y="1181"/>
                    <a:pt x="1033" y="1181"/>
                  </a:cubicBezTo>
                  <a:cubicBezTo>
                    <a:pt x="1031" y="1176"/>
                    <a:pt x="1031" y="1176"/>
                    <a:pt x="1031" y="1176"/>
                  </a:cubicBezTo>
                  <a:cubicBezTo>
                    <a:pt x="1027" y="1174"/>
                    <a:pt x="1027" y="1174"/>
                    <a:pt x="1027" y="1174"/>
                  </a:cubicBezTo>
                  <a:cubicBezTo>
                    <a:pt x="1021" y="1171"/>
                    <a:pt x="1021" y="1171"/>
                    <a:pt x="1021" y="1171"/>
                  </a:cubicBezTo>
                  <a:cubicBezTo>
                    <a:pt x="1016" y="1172"/>
                    <a:pt x="1016" y="1172"/>
                    <a:pt x="1016" y="1172"/>
                  </a:cubicBezTo>
                  <a:cubicBezTo>
                    <a:pt x="1012" y="1175"/>
                    <a:pt x="1012" y="1175"/>
                    <a:pt x="1012" y="1175"/>
                  </a:cubicBezTo>
                  <a:cubicBezTo>
                    <a:pt x="1013" y="1168"/>
                    <a:pt x="1013" y="1168"/>
                    <a:pt x="1013" y="1168"/>
                  </a:cubicBezTo>
                  <a:cubicBezTo>
                    <a:pt x="1017" y="1166"/>
                    <a:pt x="1017" y="1166"/>
                    <a:pt x="1017" y="1166"/>
                  </a:cubicBezTo>
                  <a:cubicBezTo>
                    <a:pt x="1021" y="1159"/>
                    <a:pt x="1021" y="1159"/>
                    <a:pt x="1021" y="1159"/>
                  </a:cubicBezTo>
                  <a:cubicBezTo>
                    <a:pt x="1025" y="1156"/>
                    <a:pt x="1025" y="1156"/>
                    <a:pt x="1025" y="1156"/>
                  </a:cubicBezTo>
                  <a:cubicBezTo>
                    <a:pt x="1023" y="1155"/>
                    <a:pt x="1023" y="1155"/>
                    <a:pt x="1023" y="1155"/>
                  </a:cubicBezTo>
                  <a:cubicBezTo>
                    <a:pt x="1015" y="1157"/>
                    <a:pt x="1015" y="1157"/>
                    <a:pt x="1015" y="1157"/>
                  </a:cubicBezTo>
                  <a:cubicBezTo>
                    <a:pt x="1009" y="1163"/>
                    <a:pt x="1009" y="1163"/>
                    <a:pt x="1009" y="1163"/>
                  </a:cubicBezTo>
                  <a:cubicBezTo>
                    <a:pt x="1007" y="1163"/>
                    <a:pt x="1007" y="1163"/>
                    <a:pt x="1007" y="1163"/>
                  </a:cubicBezTo>
                  <a:cubicBezTo>
                    <a:pt x="1000" y="1171"/>
                    <a:pt x="1000" y="1171"/>
                    <a:pt x="1000" y="1171"/>
                  </a:cubicBezTo>
                  <a:cubicBezTo>
                    <a:pt x="990" y="1175"/>
                    <a:pt x="990" y="1175"/>
                    <a:pt x="990" y="1175"/>
                  </a:cubicBezTo>
                  <a:cubicBezTo>
                    <a:pt x="987" y="1176"/>
                    <a:pt x="987" y="1176"/>
                    <a:pt x="987" y="1176"/>
                  </a:cubicBezTo>
                  <a:cubicBezTo>
                    <a:pt x="983" y="1179"/>
                    <a:pt x="983" y="1179"/>
                    <a:pt x="983" y="1179"/>
                  </a:cubicBezTo>
                  <a:cubicBezTo>
                    <a:pt x="975" y="1183"/>
                    <a:pt x="975" y="1183"/>
                    <a:pt x="975" y="1183"/>
                  </a:cubicBezTo>
                  <a:cubicBezTo>
                    <a:pt x="972" y="1183"/>
                    <a:pt x="972" y="1183"/>
                    <a:pt x="972" y="1183"/>
                  </a:cubicBezTo>
                  <a:cubicBezTo>
                    <a:pt x="969" y="1181"/>
                    <a:pt x="969" y="1181"/>
                    <a:pt x="969" y="1181"/>
                  </a:cubicBezTo>
                  <a:cubicBezTo>
                    <a:pt x="964" y="1182"/>
                    <a:pt x="964" y="1182"/>
                    <a:pt x="964" y="1182"/>
                  </a:cubicBezTo>
                  <a:cubicBezTo>
                    <a:pt x="966" y="1175"/>
                    <a:pt x="966" y="1175"/>
                    <a:pt x="966" y="1175"/>
                  </a:cubicBezTo>
                  <a:cubicBezTo>
                    <a:pt x="963" y="1173"/>
                    <a:pt x="963" y="1173"/>
                    <a:pt x="963" y="1173"/>
                  </a:cubicBezTo>
                  <a:cubicBezTo>
                    <a:pt x="953" y="1179"/>
                    <a:pt x="953" y="1179"/>
                    <a:pt x="953" y="1179"/>
                  </a:cubicBezTo>
                  <a:cubicBezTo>
                    <a:pt x="948" y="1182"/>
                    <a:pt x="948" y="1182"/>
                    <a:pt x="948" y="1182"/>
                  </a:cubicBezTo>
                  <a:cubicBezTo>
                    <a:pt x="940" y="1181"/>
                    <a:pt x="940" y="1181"/>
                    <a:pt x="940" y="1181"/>
                  </a:cubicBezTo>
                  <a:cubicBezTo>
                    <a:pt x="951" y="1171"/>
                    <a:pt x="951" y="1171"/>
                    <a:pt x="951" y="1171"/>
                  </a:cubicBezTo>
                  <a:cubicBezTo>
                    <a:pt x="964" y="1157"/>
                    <a:pt x="964" y="1157"/>
                    <a:pt x="964" y="1157"/>
                  </a:cubicBezTo>
                  <a:cubicBezTo>
                    <a:pt x="970" y="1155"/>
                    <a:pt x="970" y="1155"/>
                    <a:pt x="970" y="1155"/>
                  </a:cubicBezTo>
                  <a:cubicBezTo>
                    <a:pt x="976" y="1150"/>
                    <a:pt x="976" y="1150"/>
                    <a:pt x="976" y="1150"/>
                  </a:cubicBezTo>
                  <a:cubicBezTo>
                    <a:pt x="980" y="1150"/>
                    <a:pt x="980" y="1150"/>
                    <a:pt x="980" y="1150"/>
                  </a:cubicBezTo>
                  <a:cubicBezTo>
                    <a:pt x="989" y="1143"/>
                    <a:pt x="989" y="1143"/>
                    <a:pt x="989" y="1143"/>
                  </a:cubicBezTo>
                  <a:cubicBezTo>
                    <a:pt x="983" y="1143"/>
                    <a:pt x="983" y="1143"/>
                    <a:pt x="983" y="1143"/>
                  </a:cubicBezTo>
                  <a:cubicBezTo>
                    <a:pt x="979" y="1140"/>
                    <a:pt x="979" y="1140"/>
                    <a:pt x="979" y="1140"/>
                  </a:cubicBezTo>
                  <a:cubicBezTo>
                    <a:pt x="966" y="1141"/>
                    <a:pt x="966" y="1141"/>
                    <a:pt x="966" y="1141"/>
                  </a:cubicBezTo>
                  <a:cubicBezTo>
                    <a:pt x="962" y="1138"/>
                    <a:pt x="962" y="1138"/>
                    <a:pt x="962" y="1138"/>
                  </a:cubicBezTo>
                  <a:cubicBezTo>
                    <a:pt x="953" y="1143"/>
                    <a:pt x="953" y="1143"/>
                    <a:pt x="953" y="1143"/>
                  </a:cubicBezTo>
                  <a:cubicBezTo>
                    <a:pt x="949" y="1143"/>
                    <a:pt x="949" y="1143"/>
                    <a:pt x="949" y="1143"/>
                  </a:cubicBezTo>
                  <a:cubicBezTo>
                    <a:pt x="944" y="1139"/>
                    <a:pt x="944" y="1139"/>
                    <a:pt x="944" y="1139"/>
                  </a:cubicBezTo>
                  <a:cubicBezTo>
                    <a:pt x="942" y="1138"/>
                    <a:pt x="942" y="1138"/>
                    <a:pt x="942" y="1138"/>
                  </a:cubicBezTo>
                  <a:cubicBezTo>
                    <a:pt x="938" y="1135"/>
                    <a:pt x="938" y="1135"/>
                    <a:pt x="938" y="1135"/>
                  </a:cubicBezTo>
                  <a:cubicBezTo>
                    <a:pt x="935" y="1138"/>
                    <a:pt x="935" y="1138"/>
                    <a:pt x="935" y="1138"/>
                  </a:cubicBezTo>
                  <a:cubicBezTo>
                    <a:pt x="932" y="1138"/>
                    <a:pt x="932" y="1138"/>
                    <a:pt x="932" y="1138"/>
                  </a:cubicBezTo>
                  <a:cubicBezTo>
                    <a:pt x="932" y="1135"/>
                    <a:pt x="932" y="1135"/>
                    <a:pt x="932" y="1135"/>
                  </a:cubicBezTo>
                  <a:cubicBezTo>
                    <a:pt x="929" y="1133"/>
                    <a:pt x="929" y="1133"/>
                    <a:pt x="929" y="1133"/>
                  </a:cubicBezTo>
                  <a:cubicBezTo>
                    <a:pt x="925" y="1130"/>
                    <a:pt x="925" y="1130"/>
                    <a:pt x="925" y="1130"/>
                  </a:cubicBezTo>
                  <a:cubicBezTo>
                    <a:pt x="914" y="1130"/>
                    <a:pt x="914" y="1130"/>
                    <a:pt x="914" y="1130"/>
                  </a:cubicBezTo>
                  <a:cubicBezTo>
                    <a:pt x="912" y="1131"/>
                    <a:pt x="912" y="1131"/>
                    <a:pt x="912" y="1131"/>
                  </a:cubicBezTo>
                  <a:cubicBezTo>
                    <a:pt x="907" y="1132"/>
                    <a:pt x="907" y="1132"/>
                    <a:pt x="907" y="1132"/>
                  </a:cubicBezTo>
                  <a:cubicBezTo>
                    <a:pt x="905" y="1130"/>
                    <a:pt x="905" y="1130"/>
                    <a:pt x="905" y="1130"/>
                  </a:cubicBezTo>
                  <a:cubicBezTo>
                    <a:pt x="898" y="1128"/>
                    <a:pt x="898" y="1128"/>
                    <a:pt x="898" y="1128"/>
                  </a:cubicBezTo>
                  <a:cubicBezTo>
                    <a:pt x="892" y="1127"/>
                    <a:pt x="892" y="1127"/>
                    <a:pt x="892" y="1127"/>
                  </a:cubicBezTo>
                  <a:cubicBezTo>
                    <a:pt x="889" y="1125"/>
                    <a:pt x="889" y="1125"/>
                    <a:pt x="889" y="1125"/>
                  </a:cubicBezTo>
                  <a:cubicBezTo>
                    <a:pt x="890" y="1122"/>
                    <a:pt x="890" y="1122"/>
                    <a:pt x="890" y="1122"/>
                  </a:cubicBezTo>
                  <a:cubicBezTo>
                    <a:pt x="888" y="1117"/>
                    <a:pt x="888" y="1117"/>
                    <a:pt x="888" y="1117"/>
                  </a:cubicBezTo>
                  <a:cubicBezTo>
                    <a:pt x="888" y="1112"/>
                    <a:pt x="888" y="1112"/>
                    <a:pt x="888" y="1112"/>
                  </a:cubicBezTo>
                  <a:cubicBezTo>
                    <a:pt x="882" y="1110"/>
                    <a:pt x="882" y="1110"/>
                    <a:pt x="882" y="1110"/>
                  </a:cubicBezTo>
                  <a:cubicBezTo>
                    <a:pt x="880" y="1119"/>
                    <a:pt x="880" y="1119"/>
                    <a:pt x="880" y="1119"/>
                  </a:cubicBezTo>
                  <a:cubicBezTo>
                    <a:pt x="842" y="1122"/>
                    <a:pt x="842" y="1122"/>
                    <a:pt x="842" y="1122"/>
                  </a:cubicBezTo>
                  <a:cubicBezTo>
                    <a:pt x="712" y="1122"/>
                    <a:pt x="712" y="1122"/>
                    <a:pt x="712" y="1122"/>
                  </a:cubicBezTo>
                  <a:cubicBezTo>
                    <a:pt x="597" y="1122"/>
                    <a:pt x="597" y="1122"/>
                    <a:pt x="597" y="1122"/>
                  </a:cubicBezTo>
                  <a:cubicBezTo>
                    <a:pt x="561" y="1120"/>
                    <a:pt x="561" y="1120"/>
                    <a:pt x="561" y="1120"/>
                  </a:cubicBezTo>
                  <a:cubicBezTo>
                    <a:pt x="489" y="1120"/>
                    <a:pt x="489" y="1120"/>
                    <a:pt x="489" y="1120"/>
                  </a:cubicBezTo>
                  <a:cubicBezTo>
                    <a:pt x="471" y="1120"/>
                    <a:pt x="471" y="1120"/>
                    <a:pt x="471" y="1120"/>
                  </a:cubicBezTo>
                  <a:cubicBezTo>
                    <a:pt x="417" y="1118"/>
                    <a:pt x="417" y="1118"/>
                    <a:pt x="417" y="1118"/>
                  </a:cubicBezTo>
                  <a:cubicBezTo>
                    <a:pt x="368" y="1117"/>
                    <a:pt x="368" y="1117"/>
                    <a:pt x="368" y="1117"/>
                  </a:cubicBezTo>
                  <a:cubicBezTo>
                    <a:pt x="363" y="1113"/>
                    <a:pt x="363" y="1113"/>
                    <a:pt x="363" y="1113"/>
                  </a:cubicBezTo>
                  <a:cubicBezTo>
                    <a:pt x="346" y="1103"/>
                    <a:pt x="346" y="1103"/>
                    <a:pt x="346" y="1103"/>
                  </a:cubicBezTo>
                  <a:cubicBezTo>
                    <a:pt x="341" y="1085"/>
                    <a:pt x="341" y="1085"/>
                    <a:pt x="341" y="1085"/>
                  </a:cubicBezTo>
                  <a:cubicBezTo>
                    <a:pt x="326" y="1083"/>
                    <a:pt x="326" y="1083"/>
                    <a:pt x="326" y="1083"/>
                  </a:cubicBezTo>
                  <a:cubicBezTo>
                    <a:pt x="316" y="1068"/>
                    <a:pt x="316" y="1068"/>
                    <a:pt x="316" y="1068"/>
                  </a:cubicBezTo>
                  <a:cubicBezTo>
                    <a:pt x="299" y="1058"/>
                    <a:pt x="299" y="1058"/>
                    <a:pt x="299" y="1058"/>
                  </a:cubicBezTo>
                  <a:cubicBezTo>
                    <a:pt x="268" y="1038"/>
                    <a:pt x="268" y="1038"/>
                    <a:pt x="268" y="1038"/>
                  </a:cubicBezTo>
                  <a:cubicBezTo>
                    <a:pt x="263" y="1015"/>
                    <a:pt x="263" y="1015"/>
                    <a:pt x="263" y="1015"/>
                  </a:cubicBezTo>
                  <a:cubicBezTo>
                    <a:pt x="243" y="1000"/>
                    <a:pt x="243" y="1000"/>
                    <a:pt x="243" y="1000"/>
                  </a:cubicBezTo>
                  <a:cubicBezTo>
                    <a:pt x="238" y="978"/>
                    <a:pt x="238" y="978"/>
                    <a:pt x="238" y="978"/>
                  </a:cubicBezTo>
                  <a:cubicBezTo>
                    <a:pt x="218" y="965"/>
                    <a:pt x="218" y="965"/>
                    <a:pt x="218" y="965"/>
                  </a:cubicBezTo>
                  <a:cubicBezTo>
                    <a:pt x="218" y="950"/>
                    <a:pt x="218" y="950"/>
                    <a:pt x="218" y="950"/>
                  </a:cubicBezTo>
                  <a:cubicBezTo>
                    <a:pt x="213" y="942"/>
                    <a:pt x="213" y="942"/>
                    <a:pt x="213" y="942"/>
                  </a:cubicBezTo>
                  <a:cubicBezTo>
                    <a:pt x="223" y="922"/>
                    <a:pt x="223" y="922"/>
                    <a:pt x="223" y="922"/>
                  </a:cubicBezTo>
                  <a:cubicBezTo>
                    <a:pt x="226" y="902"/>
                    <a:pt x="226" y="902"/>
                    <a:pt x="226" y="902"/>
                  </a:cubicBezTo>
                  <a:cubicBezTo>
                    <a:pt x="223" y="900"/>
                    <a:pt x="223" y="900"/>
                    <a:pt x="223" y="900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11" y="930"/>
                    <a:pt x="211" y="930"/>
                    <a:pt x="211" y="930"/>
                  </a:cubicBezTo>
                  <a:cubicBezTo>
                    <a:pt x="208" y="925"/>
                    <a:pt x="208" y="925"/>
                    <a:pt x="208" y="925"/>
                  </a:cubicBezTo>
                  <a:cubicBezTo>
                    <a:pt x="216" y="910"/>
                    <a:pt x="216" y="910"/>
                    <a:pt x="216" y="910"/>
                  </a:cubicBezTo>
                  <a:cubicBezTo>
                    <a:pt x="208" y="890"/>
                    <a:pt x="208" y="890"/>
                    <a:pt x="208" y="890"/>
                  </a:cubicBezTo>
                  <a:cubicBezTo>
                    <a:pt x="201" y="875"/>
                    <a:pt x="201" y="875"/>
                    <a:pt x="201" y="875"/>
                  </a:cubicBezTo>
                  <a:cubicBezTo>
                    <a:pt x="181" y="867"/>
                    <a:pt x="181" y="867"/>
                    <a:pt x="181" y="867"/>
                  </a:cubicBezTo>
                  <a:cubicBezTo>
                    <a:pt x="168" y="840"/>
                    <a:pt x="168" y="840"/>
                    <a:pt x="168" y="840"/>
                  </a:cubicBezTo>
                  <a:cubicBezTo>
                    <a:pt x="128" y="772"/>
                    <a:pt x="128" y="772"/>
                    <a:pt x="128" y="772"/>
                  </a:cubicBezTo>
                  <a:cubicBezTo>
                    <a:pt x="118" y="754"/>
                    <a:pt x="118" y="754"/>
                    <a:pt x="118" y="754"/>
                  </a:cubicBezTo>
                  <a:cubicBezTo>
                    <a:pt x="95" y="752"/>
                    <a:pt x="95" y="752"/>
                    <a:pt x="95" y="752"/>
                  </a:cubicBezTo>
                  <a:cubicBezTo>
                    <a:pt x="75" y="775"/>
                    <a:pt x="75" y="775"/>
                    <a:pt x="75" y="775"/>
                  </a:cubicBezTo>
                  <a:cubicBezTo>
                    <a:pt x="50" y="742"/>
                    <a:pt x="50" y="742"/>
                    <a:pt x="50" y="742"/>
                  </a:cubicBezTo>
                  <a:cubicBezTo>
                    <a:pt x="43" y="739"/>
                    <a:pt x="43" y="739"/>
                    <a:pt x="43" y="739"/>
                  </a:cubicBezTo>
                  <a:cubicBezTo>
                    <a:pt x="38" y="729"/>
                    <a:pt x="38" y="729"/>
                    <a:pt x="38" y="729"/>
                  </a:cubicBezTo>
                  <a:cubicBezTo>
                    <a:pt x="13" y="732"/>
                    <a:pt x="13" y="732"/>
                    <a:pt x="13" y="732"/>
                  </a:cubicBezTo>
                  <a:cubicBezTo>
                    <a:pt x="5" y="722"/>
                    <a:pt x="5" y="722"/>
                    <a:pt x="5" y="722"/>
                  </a:cubicBezTo>
                  <a:cubicBezTo>
                    <a:pt x="0" y="358"/>
                    <a:pt x="0" y="358"/>
                    <a:pt x="0" y="358"/>
                  </a:cubicBezTo>
                  <a:cubicBezTo>
                    <a:pt x="50" y="366"/>
                    <a:pt x="50" y="366"/>
                    <a:pt x="50" y="366"/>
                  </a:cubicBezTo>
                  <a:cubicBezTo>
                    <a:pt x="68" y="376"/>
                    <a:pt x="68" y="376"/>
                    <a:pt x="68" y="376"/>
                  </a:cubicBezTo>
                  <a:cubicBezTo>
                    <a:pt x="103" y="383"/>
                    <a:pt x="103" y="383"/>
                    <a:pt x="103" y="383"/>
                  </a:cubicBezTo>
                  <a:cubicBezTo>
                    <a:pt x="110" y="368"/>
                    <a:pt x="110" y="368"/>
                    <a:pt x="110" y="368"/>
                  </a:cubicBezTo>
                  <a:cubicBezTo>
                    <a:pt x="133" y="351"/>
                    <a:pt x="133" y="351"/>
                    <a:pt x="133" y="351"/>
                  </a:cubicBezTo>
                  <a:cubicBezTo>
                    <a:pt x="136" y="378"/>
                    <a:pt x="136" y="378"/>
                    <a:pt x="136" y="378"/>
                  </a:cubicBezTo>
                  <a:cubicBezTo>
                    <a:pt x="181" y="346"/>
                    <a:pt x="181" y="346"/>
                    <a:pt x="181" y="346"/>
                  </a:cubicBezTo>
                  <a:cubicBezTo>
                    <a:pt x="201" y="338"/>
                    <a:pt x="201" y="338"/>
                    <a:pt x="201" y="338"/>
                  </a:cubicBezTo>
                  <a:cubicBezTo>
                    <a:pt x="213" y="341"/>
                    <a:pt x="213" y="341"/>
                    <a:pt x="213" y="341"/>
                  </a:cubicBezTo>
                  <a:cubicBezTo>
                    <a:pt x="226" y="331"/>
                    <a:pt x="226" y="331"/>
                    <a:pt x="226" y="331"/>
                  </a:cubicBezTo>
                  <a:cubicBezTo>
                    <a:pt x="231" y="353"/>
                    <a:pt x="231" y="353"/>
                    <a:pt x="231" y="353"/>
                  </a:cubicBezTo>
                  <a:cubicBezTo>
                    <a:pt x="238" y="368"/>
                    <a:pt x="238" y="368"/>
                    <a:pt x="238" y="368"/>
                  </a:cubicBezTo>
                  <a:cubicBezTo>
                    <a:pt x="251" y="338"/>
                    <a:pt x="251" y="338"/>
                    <a:pt x="251" y="338"/>
                  </a:cubicBezTo>
                  <a:cubicBezTo>
                    <a:pt x="258" y="343"/>
                    <a:pt x="258" y="343"/>
                    <a:pt x="258" y="343"/>
                  </a:cubicBezTo>
                  <a:cubicBezTo>
                    <a:pt x="256" y="303"/>
                    <a:pt x="256" y="303"/>
                    <a:pt x="256" y="303"/>
                  </a:cubicBezTo>
                  <a:cubicBezTo>
                    <a:pt x="258" y="301"/>
                    <a:pt x="258" y="301"/>
                    <a:pt x="258" y="301"/>
                  </a:cubicBezTo>
                  <a:cubicBezTo>
                    <a:pt x="271" y="308"/>
                    <a:pt x="271" y="308"/>
                    <a:pt x="271" y="308"/>
                  </a:cubicBezTo>
                  <a:cubicBezTo>
                    <a:pt x="309" y="368"/>
                    <a:pt x="309" y="368"/>
                    <a:pt x="309" y="368"/>
                  </a:cubicBezTo>
                  <a:cubicBezTo>
                    <a:pt x="316" y="366"/>
                    <a:pt x="316" y="366"/>
                    <a:pt x="316" y="366"/>
                  </a:cubicBezTo>
                  <a:cubicBezTo>
                    <a:pt x="316" y="338"/>
                    <a:pt x="316" y="338"/>
                    <a:pt x="316" y="338"/>
                  </a:cubicBezTo>
                  <a:cubicBezTo>
                    <a:pt x="324" y="328"/>
                    <a:pt x="324" y="328"/>
                    <a:pt x="324" y="328"/>
                  </a:cubicBezTo>
                  <a:cubicBezTo>
                    <a:pt x="329" y="338"/>
                    <a:pt x="329" y="338"/>
                    <a:pt x="329" y="338"/>
                  </a:cubicBezTo>
                  <a:cubicBezTo>
                    <a:pt x="329" y="368"/>
                    <a:pt x="329" y="368"/>
                    <a:pt x="329" y="368"/>
                  </a:cubicBezTo>
                  <a:cubicBezTo>
                    <a:pt x="341" y="366"/>
                    <a:pt x="341" y="366"/>
                    <a:pt x="341" y="366"/>
                  </a:cubicBezTo>
                  <a:cubicBezTo>
                    <a:pt x="349" y="348"/>
                    <a:pt x="349" y="348"/>
                    <a:pt x="349" y="348"/>
                  </a:cubicBezTo>
                  <a:cubicBezTo>
                    <a:pt x="369" y="351"/>
                    <a:pt x="369" y="351"/>
                    <a:pt x="369" y="351"/>
                  </a:cubicBezTo>
                  <a:cubicBezTo>
                    <a:pt x="411" y="371"/>
                    <a:pt x="411" y="371"/>
                    <a:pt x="411" y="371"/>
                  </a:cubicBezTo>
                  <a:cubicBezTo>
                    <a:pt x="439" y="376"/>
                    <a:pt x="439" y="376"/>
                    <a:pt x="439" y="376"/>
                  </a:cubicBezTo>
                  <a:cubicBezTo>
                    <a:pt x="479" y="401"/>
                    <a:pt x="479" y="401"/>
                    <a:pt x="479" y="401"/>
                  </a:cubicBezTo>
                  <a:cubicBezTo>
                    <a:pt x="482" y="398"/>
                    <a:pt x="482" y="398"/>
                    <a:pt x="482" y="398"/>
                  </a:cubicBezTo>
                  <a:cubicBezTo>
                    <a:pt x="474" y="388"/>
                    <a:pt x="474" y="388"/>
                    <a:pt x="474" y="388"/>
                  </a:cubicBezTo>
                  <a:cubicBezTo>
                    <a:pt x="472" y="383"/>
                    <a:pt x="472" y="383"/>
                    <a:pt x="472" y="383"/>
                  </a:cubicBezTo>
                  <a:cubicBezTo>
                    <a:pt x="477" y="383"/>
                    <a:pt x="477" y="383"/>
                    <a:pt x="477" y="383"/>
                  </a:cubicBezTo>
                  <a:cubicBezTo>
                    <a:pt x="512" y="401"/>
                    <a:pt x="512" y="401"/>
                    <a:pt x="512" y="401"/>
                  </a:cubicBezTo>
                  <a:cubicBezTo>
                    <a:pt x="524" y="429"/>
                    <a:pt x="524" y="429"/>
                    <a:pt x="524" y="429"/>
                  </a:cubicBezTo>
                  <a:cubicBezTo>
                    <a:pt x="519" y="441"/>
                    <a:pt x="519" y="441"/>
                    <a:pt x="519" y="441"/>
                  </a:cubicBezTo>
                  <a:cubicBezTo>
                    <a:pt x="502" y="444"/>
                    <a:pt x="502" y="444"/>
                    <a:pt x="502" y="444"/>
                  </a:cubicBezTo>
                  <a:cubicBezTo>
                    <a:pt x="497" y="469"/>
                    <a:pt x="497" y="469"/>
                    <a:pt x="497" y="469"/>
                  </a:cubicBezTo>
                  <a:cubicBezTo>
                    <a:pt x="522" y="474"/>
                    <a:pt x="522" y="474"/>
                    <a:pt x="522" y="474"/>
                  </a:cubicBezTo>
                  <a:cubicBezTo>
                    <a:pt x="579" y="466"/>
                    <a:pt x="579" y="466"/>
                    <a:pt x="579" y="466"/>
                  </a:cubicBezTo>
                  <a:cubicBezTo>
                    <a:pt x="602" y="459"/>
                    <a:pt x="602" y="459"/>
                    <a:pt x="602" y="459"/>
                  </a:cubicBezTo>
                  <a:cubicBezTo>
                    <a:pt x="622" y="466"/>
                    <a:pt x="622" y="466"/>
                    <a:pt x="622" y="466"/>
                  </a:cubicBezTo>
                  <a:cubicBezTo>
                    <a:pt x="624" y="474"/>
                    <a:pt x="624" y="474"/>
                    <a:pt x="624" y="474"/>
                  </a:cubicBezTo>
                  <a:cubicBezTo>
                    <a:pt x="634" y="484"/>
                    <a:pt x="634" y="484"/>
                    <a:pt x="634" y="484"/>
                  </a:cubicBezTo>
                  <a:cubicBezTo>
                    <a:pt x="632" y="496"/>
                    <a:pt x="632" y="496"/>
                    <a:pt x="632" y="496"/>
                  </a:cubicBezTo>
                  <a:cubicBezTo>
                    <a:pt x="624" y="499"/>
                    <a:pt x="624" y="499"/>
                    <a:pt x="624" y="499"/>
                  </a:cubicBezTo>
                  <a:cubicBezTo>
                    <a:pt x="632" y="511"/>
                    <a:pt x="632" y="511"/>
                    <a:pt x="632" y="511"/>
                  </a:cubicBezTo>
                  <a:cubicBezTo>
                    <a:pt x="639" y="496"/>
                    <a:pt x="639" y="496"/>
                    <a:pt x="639" y="496"/>
                  </a:cubicBezTo>
                  <a:cubicBezTo>
                    <a:pt x="642" y="466"/>
                    <a:pt x="642" y="466"/>
                    <a:pt x="642" y="466"/>
                  </a:cubicBezTo>
                  <a:cubicBezTo>
                    <a:pt x="675" y="441"/>
                    <a:pt x="675" y="441"/>
                    <a:pt x="675" y="441"/>
                  </a:cubicBezTo>
                  <a:cubicBezTo>
                    <a:pt x="682" y="431"/>
                    <a:pt x="682" y="431"/>
                    <a:pt x="682" y="431"/>
                  </a:cubicBezTo>
                  <a:cubicBezTo>
                    <a:pt x="685" y="416"/>
                    <a:pt x="685" y="416"/>
                    <a:pt x="685" y="416"/>
                  </a:cubicBezTo>
                  <a:cubicBezTo>
                    <a:pt x="680" y="416"/>
                    <a:pt x="680" y="416"/>
                    <a:pt x="680" y="416"/>
                  </a:cubicBezTo>
                  <a:cubicBezTo>
                    <a:pt x="670" y="429"/>
                    <a:pt x="670" y="429"/>
                    <a:pt x="670" y="429"/>
                  </a:cubicBezTo>
                  <a:cubicBezTo>
                    <a:pt x="650" y="429"/>
                    <a:pt x="650" y="429"/>
                    <a:pt x="650" y="429"/>
                  </a:cubicBezTo>
                  <a:cubicBezTo>
                    <a:pt x="645" y="439"/>
                    <a:pt x="645" y="439"/>
                    <a:pt x="645" y="439"/>
                  </a:cubicBezTo>
                  <a:cubicBezTo>
                    <a:pt x="632" y="436"/>
                    <a:pt x="632" y="436"/>
                    <a:pt x="632" y="436"/>
                  </a:cubicBezTo>
                  <a:cubicBezTo>
                    <a:pt x="632" y="429"/>
                    <a:pt x="632" y="429"/>
                    <a:pt x="632" y="429"/>
                  </a:cubicBezTo>
                  <a:cubicBezTo>
                    <a:pt x="627" y="424"/>
                    <a:pt x="627" y="424"/>
                    <a:pt x="627" y="424"/>
                  </a:cubicBezTo>
                  <a:cubicBezTo>
                    <a:pt x="634" y="413"/>
                    <a:pt x="634" y="413"/>
                    <a:pt x="634" y="413"/>
                  </a:cubicBezTo>
                  <a:cubicBezTo>
                    <a:pt x="657" y="408"/>
                    <a:pt x="657" y="408"/>
                    <a:pt x="657" y="408"/>
                  </a:cubicBezTo>
                  <a:cubicBezTo>
                    <a:pt x="680" y="396"/>
                    <a:pt x="680" y="396"/>
                    <a:pt x="680" y="396"/>
                  </a:cubicBezTo>
                  <a:cubicBezTo>
                    <a:pt x="682" y="401"/>
                    <a:pt x="682" y="401"/>
                    <a:pt x="682" y="401"/>
                  </a:cubicBezTo>
                  <a:cubicBezTo>
                    <a:pt x="687" y="401"/>
                    <a:pt x="687" y="401"/>
                    <a:pt x="687" y="401"/>
                  </a:cubicBezTo>
                  <a:cubicBezTo>
                    <a:pt x="692" y="416"/>
                    <a:pt x="692" y="416"/>
                    <a:pt x="692" y="416"/>
                  </a:cubicBezTo>
                  <a:cubicBezTo>
                    <a:pt x="690" y="426"/>
                    <a:pt x="690" y="426"/>
                    <a:pt x="690" y="426"/>
                  </a:cubicBezTo>
                  <a:cubicBezTo>
                    <a:pt x="720" y="444"/>
                    <a:pt x="720" y="444"/>
                    <a:pt x="720" y="444"/>
                  </a:cubicBezTo>
                  <a:cubicBezTo>
                    <a:pt x="762" y="454"/>
                    <a:pt x="762" y="454"/>
                    <a:pt x="762" y="454"/>
                  </a:cubicBezTo>
                  <a:cubicBezTo>
                    <a:pt x="777" y="446"/>
                    <a:pt x="777" y="446"/>
                    <a:pt x="777" y="446"/>
                  </a:cubicBezTo>
                  <a:cubicBezTo>
                    <a:pt x="802" y="451"/>
                    <a:pt x="802" y="451"/>
                    <a:pt x="802" y="451"/>
                  </a:cubicBezTo>
                  <a:cubicBezTo>
                    <a:pt x="823" y="444"/>
                    <a:pt x="823" y="444"/>
                    <a:pt x="823" y="444"/>
                  </a:cubicBezTo>
                  <a:cubicBezTo>
                    <a:pt x="843" y="461"/>
                    <a:pt x="843" y="461"/>
                    <a:pt x="843" y="461"/>
                  </a:cubicBezTo>
                  <a:cubicBezTo>
                    <a:pt x="853" y="456"/>
                    <a:pt x="853" y="456"/>
                    <a:pt x="853" y="456"/>
                  </a:cubicBezTo>
                  <a:cubicBezTo>
                    <a:pt x="843" y="436"/>
                    <a:pt x="843" y="436"/>
                    <a:pt x="843" y="436"/>
                  </a:cubicBezTo>
                  <a:cubicBezTo>
                    <a:pt x="833" y="441"/>
                    <a:pt x="833" y="441"/>
                    <a:pt x="833" y="441"/>
                  </a:cubicBezTo>
                  <a:cubicBezTo>
                    <a:pt x="825" y="424"/>
                    <a:pt x="825" y="424"/>
                    <a:pt x="825" y="424"/>
                  </a:cubicBezTo>
                  <a:cubicBezTo>
                    <a:pt x="835" y="416"/>
                    <a:pt x="835" y="416"/>
                    <a:pt x="835" y="416"/>
                  </a:cubicBezTo>
                  <a:cubicBezTo>
                    <a:pt x="855" y="424"/>
                    <a:pt x="855" y="424"/>
                    <a:pt x="855" y="424"/>
                  </a:cubicBezTo>
                  <a:cubicBezTo>
                    <a:pt x="860" y="444"/>
                    <a:pt x="860" y="444"/>
                    <a:pt x="860" y="444"/>
                  </a:cubicBezTo>
                  <a:cubicBezTo>
                    <a:pt x="870" y="426"/>
                    <a:pt x="870" y="426"/>
                    <a:pt x="870" y="426"/>
                  </a:cubicBezTo>
                  <a:cubicBezTo>
                    <a:pt x="875" y="426"/>
                    <a:pt x="875" y="426"/>
                    <a:pt x="875" y="426"/>
                  </a:cubicBezTo>
                  <a:cubicBezTo>
                    <a:pt x="868" y="456"/>
                    <a:pt x="868" y="456"/>
                    <a:pt x="868" y="456"/>
                  </a:cubicBezTo>
                  <a:cubicBezTo>
                    <a:pt x="863" y="466"/>
                    <a:pt x="863" y="466"/>
                    <a:pt x="863" y="466"/>
                  </a:cubicBezTo>
                  <a:cubicBezTo>
                    <a:pt x="870" y="481"/>
                    <a:pt x="870" y="481"/>
                    <a:pt x="870" y="481"/>
                  </a:cubicBezTo>
                  <a:cubicBezTo>
                    <a:pt x="878" y="484"/>
                    <a:pt x="878" y="484"/>
                    <a:pt x="878" y="484"/>
                  </a:cubicBezTo>
                  <a:cubicBezTo>
                    <a:pt x="888" y="469"/>
                    <a:pt x="888" y="469"/>
                    <a:pt x="888" y="469"/>
                  </a:cubicBezTo>
                  <a:cubicBezTo>
                    <a:pt x="889" y="459"/>
                    <a:pt x="889" y="459"/>
                    <a:pt x="889" y="459"/>
                  </a:cubicBezTo>
                  <a:cubicBezTo>
                    <a:pt x="881" y="454"/>
                    <a:pt x="881" y="454"/>
                    <a:pt x="881" y="454"/>
                  </a:cubicBezTo>
                  <a:cubicBezTo>
                    <a:pt x="884" y="439"/>
                    <a:pt x="884" y="439"/>
                    <a:pt x="884" y="439"/>
                  </a:cubicBezTo>
                  <a:cubicBezTo>
                    <a:pt x="894" y="436"/>
                    <a:pt x="894" y="436"/>
                    <a:pt x="894" y="436"/>
                  </a:cubicBezTo>
                  <a:cubicBezTo>
                    <a:pt x="913" y="408"/>
                    <a:pt x="913" y="408"/>
                    <a:pt x="913" y="408"/>
                  </a:cubicBezTo>
                  <a:cubicBezTo>
                    <a:pt x="905" y="398"/>
                    <a:pt x="905" y="398"/>
                    <a:pt x="905" y="398"/>
                  </a:cubicBezTo>
                  <a:cubicBezTo>
                    <a:pt x="893" y="398"/>
                    <a:pt x="893" y="398"/>
                    <a:pt x="893" y="398"/>
                  </a:cubicBezTo>
                  <a:cubicBezTo>
                    <a:pt x="903" y="386"/>
                    <a:pt x="903" y="386"/>
                    <a:pt x="903" y="386"/>
                  </a:cubicBezTo>
                  <a:cubicBezTo>
                    <a:pt x="905" y="373"/>
                    <a:pt x="905" y="373"/>
                    <a:pt x="905" y="373"/>
                  </a:cubicBezTo>
                  <a:cubicBezTo>
                    <a:pt x="913" y="381"/>
                    <a:pt x="913" y="381"/>
                    <a:pt x="913" y="381"/>
                  </a:cubicBezTo>
                  <a:cubicBezTo>
                    <a:pt x="915" y="363"/>
                    <a:pt x="915" y="363"/>
                    <a:pt x="915" y="363"/>
                  </a:cubicBezTo>
                  <a:cubicBezTo>
                    <a:pt x="905" y="366"/>
                    <a:pt x="905" y="366"/>
                    <a:pt x="905" y="366"/>
                  </a:cubicBezTo>
                  <a:cubicBezTo>
                    <a:pt x="895" y="356"/>
                    <a:pt x="895" y="356"/>
                    <a:pt x="895" y="356"/>
                  </a:cubicBezTo>
                  <a:cubicBezTo>
                    <a:pt x="888" y="358"/>
                    <a:pt x="888" y="358"/>
                    <a:pt x="888" y="358"/>
                  </a:cubicBezTo>
                  <a:cubicBezTo>
                    <a:pt x="868" y="353"/>
                    <a:pt x="868" y="353"/>
                    <a:pt x="868" y="353"/>
                  </a:cubicBezTo>
                  <a:cubicBezTo>
                    <a:pt x="858" y="321"/>
                    <a:pt x="858" y="321"/>
                    <a:pt x="858" y="321"/>
                  </a:cubicBezTo>
                  <a:cubicBezTo>
                    <a:pt x="860" y="301"/>
                    <a:pt x="860" y="301"/>
                    <a:pt x="860" y="301"/>
                  </a:cubicBezTo>
                  <a:cubicBezTo>
                    <a:pt x="873" y="291"/>
                    <a:pt x="873" y="291"/>
                    <a:pt x="873" y="291"/>
                  </a:cubicBezTo>
                  <a:cubicBezTo>
                    <a:pt x="858" y="286"/>
                    <a:pt x="858" y="286"/>
                    <a:pt x="858" y="286"/>
                  </a:cubicBezTo>
                  <a:cubicBezTo>
                    <a:pt x="868" y="246"/>
                    <a:pt x="868" y="246"/>
                    <a:pt x="868" y="246"/>
                  </a:cubicBezTo>
                  <a:cubicBezTo>
                    <a:pt x="883" y="225"/>
                    <a:pt x="883" y="225"/>
                    <a:pt x="883" y="225"/>
                  </a:cubicBezTo>
                  <a:cubicBezTo>
                    <a:pt x="895" y="223"/>
                    <a:pt x="895" y="223"/>
                    <a:pt x="895" y="223"/>
                  </a:cubicBezTo>
                  <a:cubicBezTo>
                    <a:pt x="910" y="235"/>
                    <a:pt x="910" y="235"/>
                    <a:pt x="910" y="235"/>
                  </a:cubicBezTo>
                  <a:cubicBezTo>
                    <a:pt x="923" y="246"/>
                    <a:pt x="923" y="246"/>
                    <a:pt x="923" y="246"/>
                  </a:cubicBezTo>
                  <a:cubicBezTo>
                    <a:pt x="928" y="256"/>
                    <a:pt x="928" y="256"/>
                    <a:pt x="928" y="256"/>
                  </a:cubicBezTo>
                  <a:cubicBezTo>
                    <a:pt x="923" y="278"/>
                    <a:pt x="923" y="278"/>
                    <a:pt x="923" y="278"/>
                  </a:cubicBezTo>
                  <a:cubicBezTo>
                    <a:pt x="938" y="291"/>
                    <a:pt x="938" y="291"/>
                    <a:pt x="938" y="291"/>
                  </a:cubicBezTo>
                  <a:cubicBezTo>
                    <a:pt x="935" y="331"/>
                    <a:pt x="935" y="331"/>
                    <a:pt x="935" y="331"/>
                  </a:cubicBezTo>
                  <a:cubicBezTo>
                    <a:pt x="928" y="343"/>
                    <a:pt x="928" y="343"/>
                    <a:pt x="928" y="343"/>
                  </a:cubicBezTo>
                  <a:cubicBezTo>
                    <a:pt x="948" y="363"/>
                    <a:pt x="948" y="363"/>
                    <a:pt x="948" y="363"/>
                  </a:cubicBezTo>
                  <a:cubicBezTo>
                    <a:pt x="955" y="351"/>
                    <a:pt x="955" y="351"/>
                    <a:pt x="955" y="351"/>
                  </a:cubicBezTo>
                  <a:cubicBezTo>
                    <a:pt x="970" y="368"/>
                    <a:pt x="970" y="368"/>
                    <a:pt x="970" y="368"/>
                  </a:cubicBezTo>
                  <a:cubicBezTo>
                    <a:pt x="960" y="371"/>
                    <a:pt x="960" y="371"/>
                    <a:pt x="960" y="371"/>
                  </a:cubicBezTo>
                  <a:cubicBezTo>
                    <a:pt x="970" y="388"/>
                    <a:pt x="970" y="388"/>
                    <a:pt x="970" y="388"/>
                  </a:cubicBezTo>
                  <a:cubicBezTo>
                    <a:pt x="970" y="421"/>
                    <a:pt x="970" y="421"/>
                    <a:pt x="970" y="421"/>
                  </a:cubicBezTo>
                  <a:cubicBezTo>
                    <a:pt x="980" y="431"/>
                    <a:pt x="980" y="431"/>
                    <a:pt x="980" y="431"/>
                  </a:cubicBezTo>
                  <a:cubicBezTo>
                    <a:pt x="996" y="363"/>
                    <a:pt x="996" y="363"/>
                    <a:pt x="996" y="363"/>
                  </a:cubicBezTo>
                  <a:cubicBezTo>
                    <a:pt x="1016" y="386"/>
                    <a:pt x="1016" y="386"/>
                    <a:pt x="1016" y="386"/>
                  </a:cubicBezTo>
                  <a:cubicBezTo>
                    <a:pt x="1013" y="429"/>
                    <a:pt x="1013" y="429"/>
                    <a:pt x="1013" y="429"/>
                  </a:cubicBezTo>
                  <a:cubicBezTo>
                    <a:pt x="1028" y="476"/>
                    <a:pt x="1028" y="476"/>
                    <a:pt x="1028" y="476"/>
                  </a:cubicBezTo>
                  <a:cubicBezTo>
                    <a:pt x="1036" y="476"/>
                    <a:pt x="1036" y="476"/>
                    <a:pt x="1036" y="476"/>
                  </a:cubicBezTo>
                  <a:cubicBezTo>
                    <a:pt x="1058" y="444"/>
                    <a:pt x="1058" y="444"/>
                    <a:pt x="1058" y="444"/>
                  </a:cubicBezTo>
                  <a:cubicBezTo>
                    <a:pt x="1066" y="403"/>
                    <a:pt x="1066" y="403"/>
                    <a:pt x="1066" y="403"/>
                  </a:cubicBezTo>
                  <a:cubicBezTo>
                    <a:pt x="1078" y="401"/>
                    <a:pt x="1078" y="401"/>
                    <a:pt x="1078" y="401"/>
                  </a:cubicBezTo>
                  <a:cubicBezTo>
                    <a:pt x="1081" y="383"/>
                    <a:pt x="1081" y="383"/>
                    <a:pt x="1081" y="383"/>
                  </a:cubicBezTo>
                  <a:cubicBezTo>
                    <a:pt x="1076" y="378"/>
                    <a:pt x="1076" y="378"/>
                    <a:pt x="1076" y="378"/>
                  </a:cubicBezTo>
                  <a:cubicBezTo>
                    <a:pt x="1086" y="376"/>
                    <a:pt x="1103" y="373"/>
                    <a:pt x="1116" y="373"/>
                  </a:cubicBezTo>
                  <a:cubicBezTo>
                    <a:pt x="1133" y="378"/>
                    <a:pt x="1151" y="381"/>
                    <a:pt x="1151" y="381"/>
                  </a:cubicBezTo>
                  <a:cubicBezTo>
                    <a:pt x="1141" y="398"/>
                    <a:pt x="1141" y="398"/>
                    <a:pt x="1141" y="398"/>
                  </a:cubicBezTo>
                  <a:cubicBezTo>
                    <a:pt x="1153" y="403"/>
                    <a:pt x="1153" y="403"/>
                    <a:pt x="1153" y="403"/>
                  </a:cubicBezTo>
                  <a:cubicBezTo>
                    <a:pt x="1146" y="416"/>
                    <a:pt x="1146" y="416"/>
                    <a:pt x="1146" y="416"/>
                  </a:cubicBezTo>
                  <a:cubicBezTo>
                    <a:pt x="1131" y="416"/>
                    <a:pt x="1131" y="416"/>
                    <a:pt x="1131" y="416"/>
                  </a:cubicBezTo>
                  <a:cubicBezTo>
                    <a:pt x="1143" y="459"/>
                    <a:pt x="1143" y="459"/>
                    <a:pt x="1143" y="459"/>
                  </a:cubicBezTo>
                  <a:cubicBezTo>
                    <a:pt x="1158" y="469"/>
                    <a:pt x="1158" y="469"/>
                    <a:pt x="1158" y="469"/>
                  </a:cubicBezTo>
                  <a:cubicBezTo>
                    <a:pt x="1151" y="499"/>
                    <a:pt x="1151" y="499"/>
                    <a:pt x="1151" y="499"/>
                  </a:cubicBezTo>
                  <a:cubicBezTo>
                    <a:pt x="1138" y="504"/>
                    <a:pt x="1138" y="504"/>
                    <a:pt x="1138" y="504"/>
                  </a:cubicBezTo>
                  <a:cubicBezTo>
                    <a:pt x="1133" y="519"/>
                    <a:pt x="1133" y="519"/>
                    <a:pt x="1133" y="519"/>
                  </a:cubicBezTo>
                  <a:cubicBezTo>
                    <a:pt x="1111" y="534"/>
                    <a:pt x="1111" y="534"/>
                    <a:pt x="1111" y="534"/>
                  </a:cubicBezTo>
                  <a:cubicBezTo>
                    <a:pt x="1081" y="541"/>
                    <a:pt x="1081" y="541"/>
                    <a:pt x="1081" y="541"/>
                  </a:cubicBezTo>
                  <a:cubicBezTo>
                    <a:pt x="1071" y="526"/>
                    <a:pt x="1071" y="526"/>
                    <a:pt x="1071" y="526"/>
                  </a:cubicBezTo>
                  <a:cubicBezTo>
                    <a:pt x="1048" y="526"/>
                    <a:pt x="1048" y="526"/>
                    <a:pt x="1048" y="526"/>
                  </a:cubicBezTo>
                  <a:cubicBezTo>
                    <a:pt x="1061" y="546"/>
                    <a:pt x="1061" y="546"/>
                    <a:pt x="1061" y="546"/>
                  </a:cubicBezTo>
                  <a:cubicBezTo>
                    <a:pt x="1036" y="551"/>
                    <a:pt x="1036" y="551"/>
                    <a:pt x="1036" y="551"/>
                  </a:cubicBezTo>
                  <a:cubicBezTo>
                    <a:pt x="1028" y="589"/>
                    <a:pt x="1028" y="589"/>
                    <a:pt x="1028" y="589"/>
                  </a:cubicBezTo>
                  <a:cubicBezTo>
                    <a:pt x="1028" y="610"/>
                    <a:pt x="1028" y="610"/>
                    <a:pt x="1028" y="610"/>
                  </a:cubicBezTo>
                  <a:cubicBezTo>
                    <a:pt x="1015" y="628"/>
                    <a:pt x="1015" y="628"/>
                    <a:pt x="1015" y="628"/>
                  </a:cubicBezTo>
                  <a:cubicBezTo>
                    <a:pt x="1015" y="646"/>
                    <a:pt x="1015" y="646"/>
                    <a:pt x="1015" y="646"/>
                  </a:cubicBezTo>
                  <a:cubicBezTo>
                    <a:pt x="995" y="657"/>
                    <a:pt x="995" y="657"/>
                    <a:pt x="995" y="657"/>
                  </a:cubicBezTo>
                  <a:cubicBezTo>
                    <a:pt x="976" y="669"/>
                    <a:pt x="976" y="669"/>
                    <a:pt x="976" y="669"/>
                  </a:cubicBezTo>
                  <a:cubicBezTo>
                    <a:pt x="952" y="682"/>
                    <a:pt x="952" y="682"/>
                    <a:pt x="952" y="682"/>
                  </a:cubicBezTo>
                  <a:cubicBezTo>
                    <a:pt x="945" y="709"/>
                    <a:pt x="945" y="709"/>
                    <a:pt x="945" y="709"/>
                  </a:cubicBezTo>
                  <a:cubicBezTo>
                    <a:pt x="912" y="731"/>
                    <a:pt x="912" y="731"/>
                    <a:pt x="912" y="731"/>
                  </a:cubicBezTo>
                  <a:cubicBezTo>
                    <a:pt x="898" y="756"/>
                    <a:pt x="898" y="756"/>
                    <a:pt x="898" y="756"/>
                  </a:cubicBezTo>
                  <a:cubicBezTo>
                    <a:pt x="898" y="787"/>
                    <a:pt x="898" y="787"/>
                    <a:pt x="898" y="787"/>
                  </a:cubicBezTo>
                  <a:cubicBezTo>
                    <a:pt x="918" y="797"/>
                    <a:pt x="918" y="797"/>
                    <a:pt x="918" y="797"/>
                  </a:cubicBezTo>
                  <a:cubicBezTo>
                    <a:pt x="917" y="813"/>
                    <a:pt x="917" y="813"/>
                    <a:pt x="917" y="813"/>
                  </a:cubicBezTo>
                  <a:cubicBezTo>
                    <a:pt x="923" y="836"/>
                    <a:pt x="923" y="836"/>
                    <a:pt x="923" y="836"/>
                  </a:cubicBezTo>
                  <a:cubicBezTo>
                    <a:pt x="932" y="855"/>
                    <a:pt x="932" y="855"/>
                    <a:pt x="932" y="855"/>
                  </a:cubicBezTo>
                  <a:cubicBezTo>
                    <a:pt x="945" y="855"/>
                    <a:pt x="945" y="855"/>
                    <a:pt x="945" y="855"/>
                  </a:cubicBezTo>
                  <a:cubicBezTo>
                    <a:pt x="966" y="845"/>
                    <a:pt x="966" y="845"/>
                    <a:pt x="966" y="845"/>
                  </a:cubicBezTo>
                  <a:cubicBezTo>
                    <a:pt x="976" y="854"/>
                    <a:pt x="976" y="854"/>
                    <a:pt x="976" y="854"/>
                  </a:cubicBezTo>
                  <a:cubicBezTo>
                    <a:pt x="997" y="863"/>
                    <a:pt x="997" y="863"/>
                    <a:pt x="997" y="863"/>
                  </a:cubicBezTo>
                  <a:cubicBezTo>
                    <a:pt x="1029" y="891"/>
                    <a:pt x="1029" y="891"/>
                    <a:pt x="1029" y="891"/>
                  </a:cubicBezTo>
                  <a:cubicBezTo>
                    <a:pt x="1059" y="902"/>
                    <a:pt x="1059" y="902"/>
                    <a:pt x="1059" y="902"/>
                  </a:cubicBezTo>
                  <a:cubicBezTo>
                    <a:pt x="1077" y="914"/>
                    <a:pt x="1077" y="914"/>
                    <a:pt x="1077" y="914"/>
                  </a:cubicBezTo>
                  <a:cubicBezTo>
                    <a:pt x="1091" y="921"/>
                    <a:pt x="1091" y="921"/>
                    <a:pt x="1091" y="921"/>
                  </a:cubicBezTo>
                  <a:cubicBezTo>
                    <a:pt x="1126" y="928"/>
                    <a:pt x="1126" y="928"/>
                    <a:pt x="1126" y="928"/>
                  </a:cubicBezTo>
                  <a:cubicBezTo>
                    <a:pt x="1125" y="961"/>
                    <a:pt x="1125" y="961"/>
                    <a:pt x="1125" y="961"/>
                  </a:cubicBezTo>
                  <a:cubicBezTo>
                    <a:pt x="1126" y="978"/>
                    <a:pt x="1126" y="978"/>
                    <a:pt x="1126" y="978"/>
                  </a:cubicBezTo>
                  <a:cubicBezTo>
                    <a:pt x="1130" y="990"/>
                    <a:pt x="1130" y="990"/>
                    <a:pt x="1130" y="990"/>
                  </a:cubicBezTo>
                  <a:cubicBezTo>
                    <a:pt x="1133" y="1010"/>
                    <a:pt x="1133" y="1010"/>
                    <a:pt x="1133" y="1010"/>
                  </a:cubicBezTo>
                  <a:cubicBezTo>
                    <a:pt x="1136" y="1012"/>
                    <a:pt x="1136" y="1012"/>
                    <a:pt x="1136" y="1012"/>
                  </a:cubicBezTo>
                  <a:cubicBezTo>
                    <a:pt x="1146" y="1026"/>
                    <a:pt x="1146" y="1026"/>
                    <a:pt x="1146" y="1026"/>
                  </a:cubicBezTo>
                  <a:cubicBezTo>
                    <a:pt x="1158" y="1045"/>
                    <a:pt x="1158" y="1045"/>
                    <a:pt x="1158" y="1045"/>
                  </a:cubicBezTo>
                  <a:cubicBezTo>
                    <a:pt x="1173" y="1055"/>
                    <a:pt x="1173" y="1055"/>
                    <a:pt x="1173" y="1055"/>
                  </a:cubicBezTo>
                  <a:cubicBezTo>
                    <a:pt x="1199" y="1046"/>
                    <a:pt x="1199" y="1046"/>
                    <a:pt x="1199" y="1046"/>
                  </a:cubicBezTo>
                  <a:cubicBezTo>
                    <a:pt x="1199" y="1022"/>
                    <a:pt x="1199" y="1022"/>
                    <a:pt x="1199" y="1022"/>
                  </a:cubicBezTo>
                  <a:cubicBezTo>
                    <a:pt x="1196" y="1006"/>
                    <a:pt x="1196" y="1006"/>
                    <a:pt x="1196" y="1006"/>
                  </a:cubicBezTo>
                  <a:cubicBezTo>
                    <a:pt x="1194" y="984"/>
                    <a:pt x="1194" y="984"/>
                    <a:pt x="1194" y="984"/>
                  </a:cubicBezTo>
                  <a:cubicBezTo>
                    <a:pt x="1189" y="966"/>
                    <a:pt x="1189" y="966"/>
                    <a:pt x="1189" y="966"/>
                  </a:cubicBezTo>
                  <a:cubicBezTo>
                    <a:pt x="1221" y="946"/>
                    <a:pt x="1221" y="946"/>
                    <a:pt x="1221" y="946"/>
                  </a:cubicBezTo>
                  <a:cubicBezTo>
                    <a:pt x="1224" y="925"/>
                    <a:pt x="1224" y="925"/>
                    <a:pt x="1224" y="925"/>
                  </a:cubicBezTo>
                  <a:cubicBezTo>
                    <a:pt x="1211" y="910"/>
                    <a:pt x="1211" y="910"/>
                    <a:pt x="1211" y="910"/>
                  </a:cubicBezTo>
                  <a:cubicBezTo>
                    <a:pt x="1217" y="884"/>
                    <a:pt x="1217" y="884"/>
                    <a:pt x="1217" y="884"/>
                  </a:cubicBezTo>
                  <a:cubicBezTo>
                    <a:pt x="1227" y="863"/>
                    <a:pt x="1227" y="863"/>
                    <a:pt x="1227" y="863"/>
                  </a:cubicBezTo>
                  <a:cubicBezTo>
                    <a:pt x="1213" y="818"/>
                    <a:pt x="1213" y="818"/>
                    <a:pt x="1213" y="818"/>
                  </a:cubicBezTo>
                  <a:cubicBezTo>
                    <a:pt x="1194" y="792"/>
                    <a:pt x="1194" y="792"/>
                    <a:pt x="1194" y="792"/>
                  </a:cubicBezTo>
                  <a:cubicBezTo>
                    <a:pt x="1194" y="777"/>
                    <a:pt x="1194" y="777"/>
                    <a:pt x="1194" y="777"/>
                  </a:cubicBezTo>
                  <a:cubicBezTo>
                    <a:pt x="1211" y="752"/>
                    <a:pt x="1211" y="752"/>
                    <a:pt x="1211" y="752"/>
                  </a:cubicBezTo>
                  <a:cubicBezTo>
                    <a:pt x="1219" y="746"/>
                    <a:pt x="1219" y="746"/>
                    <a:pt x="1219" y="746"/>
                  </a:cubicBezTo>
                  <a:cubicBezTo>
                    <a:pt x="1216" y="737"/>
                    <a:pt x="1216" y="737"/>
                    <a:pt x="1216" y="737"/>
                  </a:cubicBezTo>
                  <a:cubicBezTo>
                    <a:pt x="1209" y="709"/>
                    <a:pt x="1209" y="709"/>
                    <a:pt x="1209" y="709"/>
                  </a:cubicBezTo>
                  <a:cubicBezTo>
                    <a:pt x="1201" y="709"/>
                    <a:pt x="1201" y="709"/>
                    <a:pt x="1201" y="709"/>
                  </a:cubicBezTo>
                  <a:cubicBezTo>
                    <a:pt x="1209" y="684"/>
                    <a:pt x="1209" y="684"/>
                    <a:pt x="1209" y="684"/>
                  </a:cubicBezTo>
                  <a:cubicBezTo>
                    <a:pt x="1214" y="674"/>
                    <a:pt x="1214" y="674"/>
                    <a:pt x="1214" y="674"/>
                  </a:cubicBezTo>
                  <a:cubicBezTo>
                    <a:pt x="1206" y="662"/>
                    <a:pt x="1206" y="662"/>
                    <a:pt x="1206" y="662"/>
                  </a:cubicBezTo>
                  <a:cubicBezTo>
                    <a:pt x="1209" y="632"/>
                    <a:pt x="1209" y="632"/>
                    <a:pt x="1209" y="632"/>
                  </a:cubicBezTo>
                  <a:cubicBezTo>
                    <a:pt x="1249" y="634"/>
                    <a:pt x="1249" y="634"/>
                    <a:pt x="1249" y="634"/>
                  </a:cubicBezTo>
                  <a:cubicBezTo>
                    <a:pt x="1269" y="639"/>
                    <a:pt x="1269" y="639"/>
                    <a:pt x="1269" y="639"/>
                  </a:cubicBezTo>
                  <a:cubicBezTo>
                    <a:pt x="1296" y="634"/>
                    <a:pt x="1296" y="634"/>
                    <a:pt x="1296" y="634"/>
                  </a:cubicBezTo>
                  <a:cubicBezTo>
                    <a:pt x="1314" y="659"/>
                    <a:pt x="1314" y="659"/>
                    <a:pt x="1314" y="659"/>
                  </a:cubicBezTo>
                  <a:cubicBezTo>
                    <a:pt x="1329" y="674"/>
                    <a:pt x="1329" y="674"/>
                    <a:pt x="1329" y="674"/>
                  </a:cubicBezTo>
                  <a:cubicBezTo>
                    <a:pt x="1329" y="689"/>
                    <a:pt x="1329" y="689"/>
                    <a:pt x="1329" y="689"/>
                  </a:cubicBezTo>
                  <a:cubicBezTo>
                    <a:pt x="1357" y="702"/>
                    <a:pt x="1357" y="702"/>
                    <a:pt x="1357" y="702"/>
                  </a:cubicBezTo>
                  <a:cubicBezTo>
                    <a:pt x="1372" y="699"/>
                    <a:pt x="1372" y="699"/>
                    <a:pt x="1372" y="699"/>
                  </a:cubicBezTo>
                  <a:cubicBezTo>
                    <a:pt x="1369" y="732"/>
                    <a:pt x="1369" y="732"/>
                    <a:pt x="1369" y="732"/>
                  </a:cubicBezTo>
                  <a:cubicBezTo>
                    <a:pt x="1354" y="734"/>
                    <a:pt x="1354" y="734"/>
                    <a:pt x="1354" y="734"/>
                  </a:cubicBezTo>
                  <a:cubicBezTo>
                    <a:pt x="1367" y="747"/>
                    <a:pt x="1367" y="747"/>
                    <a:pt x="1367" y="747"/>
                  </a:cubicBezTo>
                  <a:cubicBezTo>
                    <a:pt x="1367" y="762"/>
                    <a:pt x="1367" y="762"/>
                    <a:pt x="1367" y="762"/>
                  </a:cubicBezTo>
                  <a:cubicBezTo>
                    <a:pt x="1372" y="772"/>
                    <a:pt x="1372" y="772"/>
                    <a:pt x="1372" y="772"/>
                  </a:cubicBezTo>
                  <a:cubicBezTo>
                    <a:pt x="1392" y="777"/>
                    <a:pt x="1392" y="777"/>
                    <a:pt x="1392" y="777"/>
                  </a:cubicBezTo>
                  <a:cubicBezTo>
                    <a:pt x="1397" y="792"/>
                    <a:pt x="1397" y="792"/>
                    <a:pt x="1397" y="792"/>
                  </a:cubicBezTo>
                  <a:cubicBezTo>
                    <a:pt x="1412" y="802"/>
                    <a:pt x="1412" y="802"/>
                    <a:pt x="1412" y="802"/>
                  </a:cubicBezTo>
                  <a:cubicBezTo>
                    <a:pt x="1422" y="795"/>
                    <a:pt x="1422" y="795"/>
                    <a:pt x="1422" y="795"/>
                  </a:cubicBezTo>
                  <a:cubicBezTo>
                    <a:pt x="1434" y="780"/>
                    <a:pt x="1434" y="780"/>
                    <a:pt x="1434" y="780"/>
                  </a:cubicBezTo>
                  <a:cubicBezTo>
                    <a:pt x="1449" y="767"/>
                    <a:pt x="1449" y="767"/>
                    <a:pt x="1449" y="767"/>
                  </a:cubicBezTo>
                  <a:cubicBezTo>
                    <a:pt x="1452" y="757"/>
                    <a:pt x="1452" y="757"/>
                    <a:pt x="1452" y="757"/>
                  </a:cubicBezTo>
                  <a:cubicBezTo>
                    <a:pt x="1452" y="747"/>
                    <a:pt x="1452" y="747"/>
                    <a:pt x="1452" y="747"/>
                  </a:cubicBezTo>
                  <a:cubicBezTo>
                    <a:pt x="1462" y="724"/>
                    <a:pt x="1462" y="724"/>
                    <a:pt x="1462" y="724"/>
                  </a:cubicBezTo>
                  <a:cubicBezTo>
                    <a:pt x="1477" y="757"/>
                    <a:pt x="1477" y="757"/>
                    <a:pt x="1477" y="757"/>
                  </a:cubicBezTo>
                  <a:cubicBezTo>
                    <a:pt x="1492" y="782"/>
                    <a:pt x="1492" y="782"/>
                    <a:pt x="1492" y="782"/>
                  </a:cubicBezTo>
                  <a:cubicBezTo>
                    <a:pt x="1484" y="797"/>
                    <a:pt x="1484" y="797"/>
                    <a:pt x="1484" y="797"/>
                  </a:cubicBezTo>
                  <a:cubicBezTo>
                    <a:pt x="1504" y="800"/>
                    <a:pt x="1504" y="800"/>
                    <a:pt x="1504" y="800"/>
                  </a:cubicBezTo>
                  <a:cubicBezTo>
                    <a:pt x="1509" y="820"/>
                    <a:pt x="1509" y="820"/>
                    <a:pt x="1509" y="820"/>
                  </a:cubicBezTo>
                  <a:cubicBezTo>
                    <a:pt x="1509" y="837"/>
                    <a:pt x="1509" y="837"/>
                    <a:pt x="1509" y="837"/>
                  </a:cubicBezTo>
                  <a:cubicBezTo>
                    <a:pt x="1520" y="847"/>
                    <a:pt x="1520" y="847"/>
                    <a:pt x="1520" y="847"/>
                  </a:cubicBezTo>
                  <a:cubicBezTo>
                    <a:pt x="1528" y="855"/>
                    <a:pt x="1528" y="855"/>
                    <a:pt x="1528" y="855"/>
                  </a:cubicBezTo>
                  <a:cubicBezTo>
                    <a:pt x="1540" y="856"/>
                    <a:pt x="1540" y="856"/>
                    <a:pt x="1540" y="856"/>
                  </a:cubicBezTo>
                  <a:cubicBezTo>
                    <a:pt x="1545" y="869"/>
                    <a:pt x="1545" y="869"/>
                    <a:pt x="1545" y="869"/>
                  </a:cubicBezTo>
                  <a:cubicBezTo>
                    <a:pt x="1550" y="880"/>
                    <a:pt x="1550" y="880"/>
                    <a:pt x="1550" y="880"/>
                  </a:cubicBezTo>
                  <a:cubicBezTo>
                    <a:pt x="1561" y="887"/>
                    <a:pt x="1561" y="887"/>
                    <a:pt x="1561" y="887"/>
                  </a:cubicBezTo>
                  <a:cubicBezTo>
                    <a:pt x="1566" y="893"/>
                    <a:pt x="1566" y="893"/>
                    <a:pt x="1566" y="893"/>
                  </a:cubicBezTo>
                  <a:cubicBezTo>
                    <a:pt x="1579" y="897"/>
                    <a:pt x="1579" y="897"/>
                    <a:pt x="1579" y="897"/>
                  </a:cubicBezTo>
                  <a:cubicBezTo>
                    <a:pt x="1586" y="911"/>
                    <a:pt x="1586" y="911"/>
                    <a:pt x="1586" y="911"/>
                  </a:cubicBezTo>
                  <a:cubicBezTo>
                    <a:pt x="1560" y="916"/>
                    <a:pt x="1560" y="916"/>
                    <a:pt x="1560" y="916"/>
                  </a:cubicBezTo>
                  <a:cubicBezTo>
                    <a:pt x="1554" y="932"/>
                    <a:pt x="1554" y="932"/>
                    <a:pt x="1554" y="932"/>
                  </a:cubicBezTo>
                  <a:cubicBezTo>
                    <a:pt x="1581" y="921"/>
                    <a:pt x="1581" y="921"/>
                    <a:pt x="1581" y="921"/>
                  </a:cubicBezTo>
                  <a:cubicBezTo>
                    <a:pt x="1595" y="914"/>
                    <a:pt x="1595" y="914"/>
                    <a:pt x="1595" y="914"/>
                  </a:cubicBezTo>
                  <a:cubicBezTo>
                    <a:pt x="1605" y="912"/>
                    <a:pt x="1605" y="912"/>
                    <a:pt x="1605" y="912"/>
                  </a:cubicBezTo>
                  <a:cubicBezTo>
                    <a:pt x="1605" y="932"/>
                    <a:pt x="1605" y="932"/>
                    <a:pt x="1605" y="932"/>
                  </a:cubicBezTo>
                  <a:cubicBezTo>
                    <a:pt x="1616" y="923"/>
                    <a:pt x="1616" y="923"/>
                    <a:pt x="1616" y="923"/>
                  </a:cubicBezTo>
                  <a:cubicBezTo>
                    <a:pt x="1629" y="932"/>
                    <a:pt x="1629" y="932"/>
                    <a:pt x="1629" y="932"/>
                  </a:cubicBezTo>
                  <a:cubicBezTo>
                    <a:pt x="1634" y="959"/>
                    <a:pt x="1634" y="959"/>
                    <a:pt x="1634" y="959"/>
                  </a:cubicBezTo>
                  <a:cubicBezTo>
                    <a:pt x="1634" y="978"/>
                    <a:pt x="1634" y="978"/>
                    <a:pt x="1634" y="978"/>
                  </a:cubicBezTo>
                  <a:cubicBezTo>
                    <a:pt x="1613" y="994"/>
                    <a:pt x="1613" y="994"/>
                    <a:pt x="1613" y="994"/>
                  </a:cubicBezTo>
                  <a:cubicBezTo>
                    <a:pt x="1596" y="997"/>
                    <a:pt x="1596" y="997"/>
                    <a:pt x="1596" y="997"/>
                  </a:cubicBezTo>
                  <a:cubicBezTo>
                    <a:pt x="1578" y="1004"/>
                    <a:pt x="1578" y="1004"/>
                    <a:pt x="1578" y="1004"/>
                  </a:cubicBezTo>
                  <a:cubicBezTo>
                    <a:pt x="1546" y="1031"/>
                    <a:pt x="1546" y="1031"/>
                    <a:pt x="1546" y="1031"/>
                  </a:cubicBezTo>
                  <a:cubicBezTo>
                    <a:pt x="1525" y="1037"/>
                    <a:pt x="1525" y="1037"/>
                    <a:pt x="1525" y="1037"/>
                  </a:cubicBezTo>
                  <a:cubicBezTo>
                    <a:pt x="1517" y="1031"/>
                    <a:pt x="1517" y="1031"/>
                    <a:pt x="1517" y="1031"/>
                  </a:cubicBezTo>
                  <a:cubicBezTo>
                    <a:pt x="1494" y="1032"/>
                    <a:pt x="1494" y="1032"/>
                    <a:pt x="1494" y="1032"/>
                  </a:cubicBezTo>
                  <a:cubicBezTo>
                    <a:pt x="1472" y="1031"/>
                    <a:pt x="1472" y="1031"/>
                    <a:pt x="1472" y="1031"/>
                  </a:cubicBezTo>
                  <a:cubicBezTo>
                    <a:pt x="1437" y="1029"/>
                    <a:pt x="1437" y="1029"/>
                    <a:pt x="1437" y="1029"/>
                  </a:cubicBezTo>
                  <a:cubicBezTo>
                    <a:pt x="1423" y="1041"/>
                    <a:pt x="1423" y="1041"/>
                    <a:pt x="1423" y="1041"/>
                  </a:cubicBezTo>
                  <a:cubicBezTo>
                    <a:pt x="1421" y="1048"/>
                    <a:pt x="1421" y="1048"/>
                    <a:pt x="1421" y="1048"/>
                  </a:cubicBezTo>
                  <a:cubicBezTo>
                    <a:pt x="1408" y="1051"/>
                    <a:pt x="1408" y="1051"/>
                    <a:pt x="1408" y="1051"/>
                  </a:cubicBezTo>
                  <a:cubicBezTo>
                    <a:pt x="1394" y="1070"/>
                    <a:pt x="1394" y="1070"/>
                    <a:pt x="1394" y="1070"/>
                  </a:cubicBezTo>
                  <a:cubicBezTo>
                    <a:pt x="1386" y="1083"/>
                    <a:pt x="1386" y="1083"/>
                    <a:pt x="1386" y="1083"/>
                  </a:cubicBezTo>
                  <a:cubicBezTo>
                    <a:pt x="1381" y="1085"/>
                    <a:pt x="1381" y="1085"/>
                    <a:pt x="1381" y="1085"/>
                  </a:cubicBezTo>
                  <a:cubicBezTo>
                    <a:pt x="1380" y="1098"/>
                    <a:pt x="1380" y="1098"/>
                    <a:pt x="1380" y="1098"/>
                  </a:cubicBezTo>
                  <a:cubicBezTo>
                    <a:pt x="1364" y="1119"/>
                    <a:pt x="1364" y="1119"/>
                    <a:pt x="1364" y="1119"/>
                  </a:cubicBezTo>
                  <a:cubicBezTo>
                    <a:pt x="1365" y="1121"/>
                    <a:pt x="1365" y="1121"/>
                    <a:pt x="1365" y="1121"/>
                  </a:cubicBezTo>
                  <a:cubicBezTo>
                    <a:pt x="1378" y="1108"/>
                    <a:pt x="1378" y="1108"/>
                    <a:pt x="1378" y="1108"/>
                  </a:cubicBezTo>
                  <a:cubicBezTo>
                    <a:pt x="1391" y="1086"/>
                    <a:pt x="1391" y="1086"/>
                    <a:pt x="1391" y="1086"/>
                  </a:cubicBezTo>
                  <a:cubicBezTo>
                    <a:pt x="1417" y="1063"/>
                    <a:pt x="1417" y="1063"/>
                    <a:pt x="1417" y="1063"/>
                  </a:cubicBezTo>
                  <a:cubicBezTo>
                    <a:pt x="1447" y="1048"/>
                    <a:pt x="1447" y="1048"/>
                    <a:pt x="1447" y="1048"/>
                  </a:cubicBezTo>
                  <a:cubicBezTo>
                    <a:pt x="1453" y="1048"/>
                    <a:pt x="1453" y="1048"/>
                    <a:pt x="1453" y="1048"/>
                  </a:cubicBezTo>
                  <a:cubicBezTo>
                    <a:pt x="1463" y="1046"/>
                    <a:pt x="1463" y="1046"/>
                    <a:pt x="1463" y="1046"/>
                  </a:cubicBezTo>
                  <a:cubicBezTo>
                    <a:pt x="1476" y="1051"/>
                    <a:pt x="1476" y="1051"/>
                    <a:pt x="1476" y="1051"/>
                  </a:cubicBezTo>
                  <a:cubicBezTo>
                    <a:pt x="1480" y="1062"/>
                    <a:pt x="1480" y="1062"/>
                    <a:pt x="1480" y="1062"/>
                  </a:cubicBezTo>
                  <a:cubicBezTo>
                    <a:pt x="1466" y="1078"/>
                    <a:pt x="1466" y="1078"/>
                    <a:pt x="1466" y="1078"/>
                  </a:cubicBezTo>
                  <a:cubicBezTo>
                    <a:pt x="1449" y="1077"/>
                    <a:pt x="1449" y="1077"/>
                    <a:pt x="1449" y="1077"/>
                  </a:cubicBezTo>
                  <a:cubicBezTo>
                    <a:pt x="1446" y="1080"/>
                    <a:pt x="1446" y="1080"/>
                    <a:pt x="1446" y="1080"/>
                  </a:cubicBezTo>
                  <a:cubicBezTo>
                    <a:pt x="1457" y="1083"/>
                    <a:pt x="1457" y="1083"/>
                    <a:pt x="1457" y="1083"/>
                  </a:cubicBezTo>
                  <a:cubicBezTo>
                    <a:pt x="1461" y="1088"/>
                    <a:pt x="1461" y="1088"/>
                    <a:pt x="1461" y="1088"/>
                  </a:cubicBezTo>
                  <a:cubicBezTo>
                    <a:pt x="1470" y="1082"/>
                    <a:pt x="1470" y="1082"/>
                    <a:pt x="1470" y="1082"/>
                  </a:cubicBezTo>
                  <a:cubicBezTo>
                    <a:pt x="1476" y="1084"/>
                    <a:pt x="1476" y="1084"/>
                    <a:pt x="1476" y="1084"/>
                  </a:cubicBezTo>
                  <a:cubicBezTo>
                    <a:pt x="1476" y="1090"/>
                    <a:pt x="1476" y="1090"/>
                    <a:pt x="1476" y="1090"/>
                  </a:cubicBezTo>
                  <a:cubicBezTo>
                    <a:pt x="1476" y="1095"/>
                    <a:pt x="1476" y="1095"/>
                    <a:pt x="1476" y="1095"/>
                  </a:cubicBezTo>
                  <a:cubicBezTo>
                    <a:pt x="1473" y="1101"/>
                    <a:pt x="1473" y="1101"/>
                    <a:pt x="1473" y="1101"/>
                  </a:cubicBezTo>
                  <a:cubicBezTo>
                    <a:pt x="1475" y="1102"/>
                    <a:pt x="1475" y="1102"/>
                    <a:pt x="1475" y="1102"/>
                  </a:cubicBezTo>
                  <a:cubicBezTo>
                    <a:pt x="1479" y="1101"/>
                    <a:pt x="1479" y="1101"/>
                    <a:pt x="1479" y="1101"/>
                  </a:cubicBezTo>
                  <a:cubicBezTo>
                    <a:pt x="1481" y="1106"/>
                    <a:pt x="1481" y="1106"/>
                    <a:pt x="1481" y="1106"/>
                  </a:cubicBezTo>
                  <a:cubicBezTo>
                    <a:pt x="1474" y="1125"/>
                    <a:pt x="1474" y="1125"/>
                    <a:pt x="1474" y="1125"/>
                  </a:cubicBezTo>
                  <a:cubicBezTo>
                    <a:pt x="1486" y="1144"/>
                    <a:pt x="1486" y="1144"/>
                    <a:pt x="1486" y="1144"/>
                  </a:cubicBezTo>
                  <a:cubicBezTo>
                    <a:pt x="1496" y="1156"/>
                    <a:pt x="1496" y="1156"/>
                    <a:pt x="1496" y="1156"/>
                  </a:cubicBezTo>
                  <a:cubicBezTo>
                    <a:pt x="1515" y="1151"/>
                    <a:pt x="1515" y="1151"/>
                    <a:pt x="1515" y="1151"/>
                  </a:cubicBezTo>
                  <a:cubicBezTo>
                    <a:pt x="1516" y="1156"/>
                    <a:pt x="1516" y="1156"/>
                    <a:pt x="1516" y="1156"/>
                  </a:cubicBezTo>
                  <a:cubicBezTo>
                    <a:pt x="1526" y="1154"/>
                    <a:pt x="1526" y="1154"/>
                    <a:pt x="1526" y="1154"/>
                  </a:cubicBezTo>
                  <a:cubicBezTo>
                    <a:pt x="1524" y="1146"/>
                    <a:pt x="1524" y="1146"/>
                    <a:pt x="1524" y="1146"/>
                  </a:cubicBezTo>
                  <a:cubicBezTo>
                    <a:pt x="1538" y="1121"/>
                    <a:pt x="1538" y="1121"/>
                    <a:pt x="1538" y="1121"/>
                  </a:cubicBezTo>
                  <a:cubicBezTo>
                    <a:pt x="1544" y="1120"/>
                    <a:pt x="1544" y="1120"/>
                    <a:pt x="1544" y="1120"/>
                  </a:cubicBezTo>
                  <a:cubicBezTo>
                    <a:pt x="1543" y="1141"/>
                    <a:pt x="1543" y="1141"/>
                    <a:pt x="1543" y="1141"/>
                  </a:cubicBezTo>
                  <a:cubicBezTo>
                    <a:pt x="1552" y="1141"/>
                    <a:pt x="1552" y="1141"/>
                    <a:pt x="1552" y="1141"/>
                  </a:cubicBezTo>
                  <a:cubicBezTo>
                    <a:pt x="1554" y="1148"/>
                    <a:pt x="1554" y="1148"/>
                    <a:pt x="1554" y="1148"/>
                  </a:cubicBezTo>
                  <a:cubicBezTo>
                    <a:pt x="1541" y="1158"/>
                    <a:pt x="1541" y="1158"/>
                    <a:pt x="1541" y="1158"/>
                  </a:cubicBezTo>
                  <a:cubicBezTo>
                    <a:pt x="1527" y="1159"/>
                    <a:pt x="1527" y="1159"/>
                    <a:pt x="1527" y="1159"/>
                  </a:cubicBezTo>
                  <a:cubicBezTo>
                    <a:pt x="1529" y="1167"/>
                    <a:pt x="1529" y="1167"/>
                    <a:pt x="1529" y="1167"/>
                  </a:cubicBezTo>
                  <a:cubicBezTo>
                    <a:pt x="1521" y="1170"/>
                    <a:pt x="1521" y="1170"/>
                    <a:pt x="1521" y="1170"/>
                  </a:cubicBezTo>
                  <a:cubicBezTo>
                    <a:pt x="1506" y="1178"/>
                    <a:pt x="1506" y="1178"/>
                    <a:pt x="1506" y="1178"/>
                  </a:cubicBezTo>
                  <a:cubicBezTo>
                    <a:pt x="1484" y="1183"/>
                    <a:pt x="1484" y="1183"/>
                    <a:pt x="1484" y="1183"/>
                  </a:cubicBezTo>
                  <a:cubicBezTo>
                    <a:pt x="1459" y="1206"/>
                    <a:pt x="1459" y="1206"/>
                    <a:pt x="1459" y="1206"/>
                  </a:cubicBezTo>
                  <a:cubicBezTo>
                    <a:pt x="1451" y="1209"/>
                    <a:pt x="1451" y="1209"/>
                    <a:pt x="1451" y="1209"/>
                  </a:cubicBezTo>
                  <a:cubicBezTo>
                    <a:pt x="1448" y="1214"/>
                    <a:pt x="1448" y="1214"/>
                    <a:pt x="1448" y="1214"/>
                  </a:cubicBezTo>
                  <a:cubicBezTo>
                    <a:pt x="1443" y="1213"/>
                    <a:pt x="1443" y="1213"/>
                    <a:pt x="1443" y="1213"/>
                  </a:cubicBezTo>
                  <a:cubicBezTo>
                    <a:pt x="1437" y="1203"/>
                    <a:pt x="1437" y="1203"/>
                    <a:pt x="1437" y="1203"/>
                  </a:cubicBezTo>
                  <a:cubicBezTo>
                    <a:pt x="1436" y="1188"/>
                    <a:pt x="1436" y="1188"/>
                    <a:pt x="1436" y="1188"/>
                  </a:cubicBezTo>
                  <a:cubicBezTo>
                    <a:pt x="1443" y="1183"/>
                    <a:pt x="1443" y="1183"/>
                    <a:pt x="1443" y="1183"/>
                  </a:cubicBezTo>
                  <a:cubicBezTo>
                    <a:pt x="1457" y="1171"/>
                    <a:pt x="1457" y="1171"/>
                    <a:pt x="1457" y="1171"/>
                  </a:cubicBezTo>
                  <a:cubicBezTo>
                    <a:pt x="1466" y="1167"/>
                    <a:pt x="1466" y="1167"/>
                    <a:pt x="1466" y="1167"/>
                  </a:cubicBezTo>
                  <a:cubicBezTo>
                    <a:pt x="1473" y="1173"/>
                    <a:pt x="1473" y="1173"/>
                    <a:pt x="1473" y="1173"/>
                  </a:cubicBezTo>
                  <a:cubicBezTo>
                    <a:pt x="1483" y="1167"/>
                    <a:pt x="1483" y="1167"/>
                    <a:pt x="1483" y="1167"/>
                  </a:cubicBezTo>
                  <a:cubicBezTo>
                    <a:pt x="1481" y="1159"/>
                    <a:pt x="1481" y="1159"/>
                    <a:pt x="1481" y="1159"/>
                  </a:cubicBezTo>
                  <a:cubicBezTo>
                    <a:pt x="1482" y="1151"/>
                    <a:pt x="1482" y="1151"/>
                    <a:pt x="1482" y="1151"/>
                  </a:cubicBezTo>
                  <a:lnTo>
                    <a:pt x="1477" y="11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3" name="Chile">
              <a:extLst>
                <a:ext uri="{FF2B5EF4-FFF2-40B4-BE49-F238E27FC236}">
                  <a16:creationId xmlns="" xmlns:a16="http://schemas.microsoft.com/office/drawing/2014/main" id="{9E1321A9-762F-4E77-9895-62854BC34D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107017" y="4591426"/>
              <a:ext cx="271371" cy="1571281"/>
            </a:xfrm>
            <a:custGeom>
              <a:avLst/>
              <a:gdLst/>
              <a:ahLst/>
              <a:cxnLst>
                <a:cxn ang="0">
                  <a:pos x="90" y="878"/>
                </a:cxn>
                <a:cxn ang="0">
                  <a:pos x="75" y="883"/>
                </a:cxn>
                <a:cxn ang="0">
                  <a:pos x="45" y="870"/>
                </a:cxn>
                <a:cxn ang="0">
                  <a:pos x="60" y="856"/>
                </a:cxn>
                <a:cxn ang="0">
                  <a:pos x="45" y="831"/>
                </a:cxn>
                <a:cxn ang="0">
                  <a:pos x="39" y="818"/>
                </a:cxn>
                <a:cxn ang="0">
                  <a:pos x="31" y="769"/>
                </a:cxn>
                <a:cxn ang="0">
                  <a:pos x="31" y="723"/>
                </a:cxn>
                <a:cxn ang="0">
                  <a:pos x="32" y="707"/>
                </a:cxn>
                <a:cxn ang="0">
                  <a:pos x="13" y="685"/>
                </a:cxn>
                <a:cxn ang="0">
                  <a:pos x="15" y="661"/>
                </a:cxn>
                <a:cxn ang="0">
                  <a:pos x="41" y="675"/>
                </a:cxn>
                <a:cxn ang="0">
                  <a:pos x="49" y="617"/>
                </a:cxn>
                <a:cxn ang="0">
                  <a:pos x="59" y="552"/>
                </a:cxn>
                <a:cxn ang="0">
                  <a:pos x="50" y="487"/>
                </a:cxn>
                <a:cxn ang="0">
                  <a:pos x="61" y="402"/>
                </a:cxn>
                <a:cxn ang="0">
                  <a:pos x="80" y="291"/>
                </a:cxn>
                <a:cxn ang="0">
                  <a:pos x="91" y="205"/>
                </a:cxn>
                <a:cxn ang="0">
                  <a:pos x="99" y="118"/>
                </a:cxn>
                <a:cxn ang="0">
                  <a:pos x="102" y="17"/>
                </a:cxn>
                <a:cxn ang="0">
                  <a:pos x="138" y="74"/>
                </a:cxn>
                <a:cxn ang="0">
                  <a:pos x="141" y="147"/>
                </a:cxn>
                <a:cxn ang="0">
                  <a:pos x="129" y="215"/>
                </a:cxn>
                <a:cxn ang="0">
                  <a:pos x="104" y="280"/>
                </a:cxn>
                <a:cxn ang="0">
                  <a:pos x="105" y="382"/>
                </a:cxn>
                <a:cxn ang="0">
                  <a:pos x="91" y="476"/>
                </a:cxn>
                <a:cxn ang="0">
                  <a:pos x="78" y="563"/>
                </a:cxn>
                <a:cxn ang="0">
                  <a:pos x="86" y="630"/>
                </a:cxn>
                <a:cxn ang="0">
                  <a:pos x="78" y="657"/>
                </a:cxn>
                <a:cxn ang="0">
                  <a:pos x="61" y="726"/>
                </a:cxn>
                <a:cxn ang="0">
                  <a:pos x="46" y="804"/>
                </a:cxn>
                <a:cxn ang="0">
                  <a:pos x="130" y="843"/>
                </a:cxn>
                <a:cxn ang="0">
                  <a:pos x="132" y="858"/>
                </a:cxn>
                <a:cxn ang="0">
                  <a:pos x="106" y="871"/>
                </a:cxn>
                <a:cxn ang="0">
                  <a:pos x="123" y="891"/>
                </a:cxn>
                <a:cxn ang="0">
                  <a:pos x="125" y="920"/>
                </a:cxn>
                <a:cxn ang="0">
                  <a:pos x="100" y="923"/>
                </a:cxn>
                <a:cxn ang="0">
                  <a:pos x="92" y="931"/>
                </a:cxn>
                <a:cxn ang="0">
                  <a:pos x="165" y="935"/>
                </a:cxn>
                <a:cxn ang="0">
                  <a:pos x="159" y="949"/>
                </a:cxn>
                <a:cxn ang="0">
                  <a:pos x="130" y="947"/>
                </a:cxn>
                <a:cxn ang="0">
                  <a:pos x="142" y="945"/>
                </a:cxn>
                <a:cxn ang="0">
                  <a:pos x="111" y="944"/>
                </a:cxn>
                <a:cxn ang="0">
                  <a:pos x="96" y="938"/>
                </a:cxn>
                <a:cxn ang="0">
                  <a:pos x="117" y="936"/>
                </a:cxn>
                <a:cxn ang="0">
                  <a:pos x="62" y="905"/>
                </a:cxn>
                <a:cxn ang="0">
                  <a:pos x="28" y="876"/>
                </a:cxn>
                <a:cxn ang="0">
                  <a:pos x="38" y="874"/>
                </a:cxn>
                <a:cxn ang="0">
                  <a:pos x="77" y="911"/>
                </a:cxn>
                <a:cxn ang="0">
                  <a:pos x="88" y="912"/>
                </a:cxn>
                <a:cxn ang="0">
                  <a:pos x="98" y="890"/>
                </a:cxn>
                <a:cxn ang="0">
                  <a:pos x="25" y="822"/>
                </a:cxn>
                <a:cxn ang="0">
                  <a:pos x="18" y="814"/>
                </a:cxn>
                <a:cxn ang="0">
                  <a:pos x="14" y="745"/>
                </a:cxn>
                <a:cxn ang="0">
                  <a:pos x="19" y="764"/>
                </a:cxn>
                <a:cxn ang="0">
                  <a:pos x="12" y="738"/>
                </a:cxn>
                <a:cxn ang="0">
                  <a:pos x="6" y="784"/>
                </a:cxn>
                <a:cxn ang="0">
                  <a:pos x="18" y="841"/>
                </a:cxn>
                <a:cxn ang="0">
                  <a:pos x="55" y="882"/>
                </a:cxn>
                <a:cxn ang="0">
                  <a:pos x="61" y="869"/>
                </a:cxn>
                <a:cxn ang="0">
                  <a:pos x="53" y="630"/>
                </a:cxn>
                <a:cxn ang="0">
                  <a:pos x="26" y="593"/>
                </a:cxn>
                <a:cxn ang="0">
                  <a:pos x="34" y="558"/>
                </a:cxn>
              </a:cxnLst>
              <a:rect l="0" t="0" r="r" b="b"/>
              <a:pathLst>
                <a:path w="167" h="959">
                  <a:moveTo>
                    <a:pt x="121" y="848"/>
                  </a:moveTo>
                  <a:cubicBezTo>
                    <a:pt x="116" y="856"/>
                    <a:pt x="116" y="856"/>
                    <a:pt x="116" y="856"/>
                  </a:cubicBezTo>
                  <a:cubicBezTo>
                    <a:pt x="109" y="858"/>
                    <a:pt x="109" y="858"/>
                    <a:pt x="109" y="858"/>
                  </a:cubicBezTo>
                  <a:cubicBezTo>
                    <a:pt x="101" y="863"/>
                    <a:pt x="101" y="863"/>
                    <a:pt x="101" y="863"/>
                  </a:cubicBezTo>
                  <a:cubicBezTo>
                    <a:pt x="93" y="863"/>
                    <a:pt x="93" y="863"/>
                    <a:pt x="93" y="863"/>
                  </a:cubicBezTo>
                  <a:cubicBezTo>
                    <a:pt x="93" y="870"/>
                    <a:pt x="93" y="870"/>
                    <a:pt x="93" y="870"/>
                  </a:cubicBezTo>
                  <a:cubicBezTo>
                    <a:pt x="90" y="878"/>
                    <a:pt x="90" y="878"/>
                    <a:pt x="90" y="878"/>
                  </a:cubicBezTo>
                  <a:cubicBezTo>
                    <a:pt x="89" y="891"/>
                    <a:pt x="89" y="891"/>
                    <a:pt x="89" y="891"/>
                  </a:cubicBezTo>
                  <a:cubicBezTo>
                    <a:pt x="86" y="900"/>
                    <a:pt x="86" y="900"/>
                    <a:pt x="86" y="900"/>
                  </a:cubicBezTo>
                  <a:cubicBezTo>
                    <a:pt x="78" y="898"/>
                    <a:pt x="78" y="898"/>
                    <a:pt x="78" y="898"/>
                  </a:cubicBezTo>
                  <a:cubicBezTo>
                    <a:pt x="69" y="893"/>
                    <a:pt x="69" y="893"/>
                    <a:pt x="69" y="893"/>
                  </a:cubicBezTo>
                  <a:cubicBezTo>
                    <a:pt x="63" y="881"/>
                    <a:pt x="63" y="881"/>
                    <a:pt x="63" y="881"/>
                  </a:cubicBezTo>
                  <a:cubicBezTo>
                    <a:pt x="70" y="880"/>
                    <a:pt x="70" y="880"/>
                    <a:pt x="70" y="880"/>
                  </a:cubicBezTo>
                  <a:cubicBezTo>
                    <a:pt x="75" y="883"/>
                    <a:pt x="75" y="883"/>
                    <a:pt x="75" y="883"/>
                  </a:cubicBezTo>
                  <a:cubicBezTo>
                    <a:pt x="81" y="879"/>
                    <a:pt x="81" y="879"/>
                    <a:pt x="81" y="879"/>
                  </a:cubicBezTo>
                  <a:cubicBezTo>
                    <a:pt x="85" y="869"/>
                    <a:pt x="85" y="869"/>
                    <a:pt x="85" y="869"/>
                  </a:cubicBezTo>
                  <a:cubicBezTo>
                    <a:pt x="78" y="858"/>
                    <a:pt x="78" y="858"/>
                    <a:pt x="78" y="858"/>
                  </a:cubicBezTo>
                  <a:cubicBezTo>
                    <a:pt x="62" y="861"/>
                    <a:pt x="62" y="861"/>
                    <a:pt x="62" y="861"/>
                  </a:cubicBezTo>
                  <a:cubicBezTo>
                    <a:pt x="53" y="866"/>
                    <a:pt x="53" y="866"/>
                    <a:pt x="53" y="866"/>
                  </a:cubicBezTo>
                  <a:cubicBezTo>
                    <a:pt x="50" y="873"/>
                    <a:pt x="50" y="873"/>
                    <a:pt x="50" y="873"/>
                  </a:cubicBezTo>
                  <a:cubicBezTo>
                    <a:pt x="45" y="870"/>
                    <a:pt x="45" y="870"/>
                    <a:pt x="45" y="870"/>
                  </a:cubicBezTo>
                  <a:cubicBezTo>
                    <a:pt x="41" y="865"/>
                    <a:pt x="41" y="865"/>
                    <a:pt x="41" y="865"/>
                  </a:cubicBezTo>
                  <a:cubicBezTo>
                    <a:pt x="41" y="857"/>
                    <a:pt x="41" y="857"/>
                    <a:pt x="41" y="857"/>
                  </a:cubicBezTo>
                  <a:cubicBezTo>
                    <a:pt x="40" y="847"/>
                    <a:pt x="40" y="847"/>
                    <a:pt x="40" y="847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54" y="846"/>
                    <a:pt x="54" y="846"/>
                    <a:pt x="54" y="846"/>
                  </a:cubicBezTo>
                  <a:cubicBezTo>
                    <a:pt x="52" y="856"/>
                    <a:pt x="52" y="856"/>
                    <a:pt x="52" y="856"/>
                  </a:cubicBezTo>
                  <a:cubicBezTo>
                    <a:pt x="60" y="856"/>
                    <a:pt x="60" y="856"/>
                    <a:pt x="60" y="856"/>
                  </a:cubicBezTo>
                  <a:cubicBezTo>
                    <a:pt x="60" y="847"/>
                    <a:pt x="60" y="847"/>
                    <a:pt x="60" y="847"/>
                  </a:cubicBezTo>
                  <a:cubicBezTo>
                    <a:pt x="58" y="839"/>
                    <a:pt x="58" y="839"/>
                    <a:pt x="58" y="839"/>
                  </a:cubicBezTo>
                  <a:cubicBezTo>
                    <a:pt x="58" y="829"/>
                    <a:pt x="58" y="829"/>
                    <a:pt x="58" y="829"/>
                  </a:cubicBezTo>
                  <a:cubicBezTo>
                    <a:pt x="50" y="825"/>
                    <a:pt x="50" y="825"/>
                    <a:pt x="50" y="825"/>
                  </a:cubicBezTo>
                  <a:cubicBezTo>
                    <a:pt x="51" y="839"/>
                    <a:pt x="51" y="839"/>
                    <a:pt x="51" y="839"/>
                  </a:cubicBezTo>
                  <a:cubicBezTo>
                    <a:pt x="46" y="839"/>
                    <a:pt x="46" y="839"/>
                    <a:pt x="46" y="839"/>
                  </a:cubicBezTo>
                  <a:cubicBezTo>
                    <a:pt x="45" y="831"/>
                    <a:pt x="45" y="831"/>
                    <a:pt x="45" y="831"/>
                  </a:cubicBezTo>
                  <a:cubicBezTo>
                    <a:pt x="42" y="841"/>
                    <a:pt x="42" y="841"/>
                    <a:pt x="42" y="841"/>
                  </a:cubicBezTo>
                  <a:cubicBezTo>
                    <a:pt x="38" y="831"/>
                    <a:pt x="38" y="831"/>
                    <a:pt x="38" y="831"/>
                  </a:cubicBezTo>
                  <a:cubicBezTo>
                    <a:pt x="33" y="835"/>
                    <a:pt x="33" y="835"/>
                    <a:pt x="33" y="835"/>
                  </a:cubicBezTo>
                  <a:cubicBezTo>
                    <a:pt x="30" y="833"/>
                    <a:pt x="30" y="833"/>
                    <a:pt x="30" y="833"/>
                  </a:cubicBezTo>
                  <a:cubicBezTo>
                    <a:pt x="34" y="826"/>
                    <a:pt x="34" y="826"/>
                    <a:pt x="34" y="826"/>
                  </a:cubicBezTo>
                  <a:cubicBezTo>
                    <a:pt x="39" y="825"/>
                    <a:pt x="39" y="825"/>
                    <a:pt x="39" y="825"/>
                  </a:cubicBezTo>
                  <a:cubicBezTo>
                    <a:pt x="39" y="818"/>
                    <a:pt x="39" y="818"/>
                    <a:pt x="39" y="818"/>
                  </a:cubicBezTo>
                  <a:cubicBezTo>
                    <a:pt x="33" y="814"/>
                    <a:pt x="33" y="814"/>
                    <a:pt x="33" y="814"/>
                  </a:cubicBezTo>
                  <a:cubicBezTo>
                    <a:pt x="33" y="805"/>
                    <a:pt x="33" y="805"/>
                    <a:pt x="33" y="805"/>
                  </a:cubicBezTo>
                  <a:cubicBezTo>
                    <a:pt x="27" y="801"/>
                    <a:pt x="27" y="801"/>
                    <a:pt x="27" y="801"/>
                  </a:cubicBezTo>
                  <a:cubicBezTo>
                    <a:pt x="21" y="792"/>
                    <a:pt x="21" y="792"/>
                    <a:pt x="21" y="792"/>
                  </a:cubicBezTo>
                  <a:cubicBezTo>
                    <a:pt x="25" y="786"/>
                    <a:pt x="25" y="786"/>
                    <a:pt x="25" y="786"/>
                  </a:cubicBezTo>
                  <a:cubicBezTo>
                    <a:pt x="27" y="779"/>
                    <a:pt x="27" y="779"/>
                    <a:pt x="27" y="779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63"/>
                    <a:pt x="34" y="763"/>
                    <a:pt x="34" y="763"/>
                  </a:cubicBezTo>
                  <a:cubicBezTo>
                    <a:pt x="38" y="758"/>
                    <a:pt x="38" y="758"/>
                    <a:pt x="38" y="758"/>
                  </a:cubicBezTo>
                  <a:cubicBezTo>
                    <a:pt x="36" y="749"/>
                    <a:pt x="36" y="749"/>
                    <a:pt x="36" y="749"/>
                  </a:cubicBezTo>
                  <a:cubicBezTo>
                    <a:pt x="29" y="756"/>
                    <a:pt x="29" y="756"/>
                    <a:pt x="29" y="756"/>
                  </a:cubicBezTo>
                  <a:cubicBezTo>
                    <a:pt x="29" y="735"/>
                    <a:pt x="29" y="735"/>
                    <a:pt x="29" y="735"/>
                  </a:cubicBezTo>
                  <a:cubicBezTo>
                    <a:pt x="24" y="723"/>
                    <a:pt x="24" y="723"/>
                    <a:pt x="24" y="723"/>
                  </a:cubicBezTo>
                  <a:cubicBezTo>
                    <a:pt x="31" y="723"/>
                    <a:pt x="31" y="723"/>
                    <a:pt x="31" y="723"/>
                  </a:cubicBezTo>
                  <a:cubicBezTo>
                    <a:pt x="45" y="726"/>
                    <a:pt x="45" y="726"/>
                    <a:pt x="45" y="726"/>
                  </a:cubicBezTo>
                  <a:cubicBezTo>
                    <a:pt x="45" y="721"/>
                    <a:pt x="45" y="721"/>
                    <a:pt x="45" y="721"/>
                  </a:cubicBezTo>
                  <a:cubicBezTo>
                    <a:pt x="42" y="715"/>
                    <a:pt x="42" y="715"/>
                    <a:pt x="42" y="715"/>
                  </a:cubicBezTo>
                  <a:cubicBezTo>
                    <a:pt x="27" y="718"/>
                    <a:pt x="27" y="718"/>
                    <a:pt x="27" y="718"/>
                  </a:cubicBezTo>
                  <a:cubicBezTo>
                    <a:pt x="23" y="711"/>
                    <a:pt x="23" y="711"/>
                    <a:pt x="23" y="711"/>
                  </a:cubicBezTo>
                  <a:cubicBezTo>
                    <a:pt x="30" y="713"/>
                    <a:pt x="30" y="713"/>
                    <a:pt x="30" y="713"/>
                  </a:cubicBezTo>
                  <a:cubicBezTo>
                    <a:pt x="32" y="707"/>
                    <a:pt x="32" y="707"/>
                    <a:pt x="32" y="707"/>
                  </a:cubicBezTo>
                  <a:cubicBezTo>
                    <a:pt x="25" y="706"/>
                    <a:pt x="25" y="706"/>
                    <a:pt x="25" y="706"/>
                  </a:cubicBezTo>
                  <a:cubicBezTo>
                    <a:pt x="27" y="700"/>
                    <a:pt x="27" y="700"/>
                    <a:pt x="27" y="700"/>
                  </a:cubicBezTo>
                  <a:cubicBezTo>
                    <a:pt x="32" y="697"/>
                    <a:pt x="32" y="697"/>
                    <a:pt x="32" y="697"/>
                  </a:cubicBezTo>
                  <a:cubicBezTo>
                    <a:pt x="32" y="690"/>
                    <a:pt x="32" y="690"/>
                    <a:pt x="32" y="690"/>
                  </a:cubicBezTo>
                  <a:cubicBezTo>
                    <a:pt x="25" y="686"/>
                    <a:pt x="25" y="686"/>
                    <a:pt x="25" y="686"/>
                  </a:cubicBezTo>
                  <a:cubicBezTo>
                    <a:pt x="19" y="690"/>
                    <a:pt x="19" y="690"/>
                    <a:pt x="19" y="690"/>
                  </a:cubicBezTo>
                  <a:cubicBezTo>
                    <a:pt x="13" y="685"/>
                    <a:pt x="13" y="685"/>
                    <a:pt x="13" y="685"/>
                  </a:cubicBezTo>
                  <a:cubicBezTo>
                    <a:pt x="8" y="686"/>
                    <a:pt x="8" y="686"/>
                    <a:pt x="8" y="686"/>
                  </a:cubicBezTo>
                  <a:cubicBezTo>
                    <a:pt x="9" y="693"/>
                    <a:pt x="9" y="693"/>
                    <a:pt x="9" y="693"/>
                  </a:cubicBezTo>
                  <a:cubicBezTo>
                    <a:pt x="2" y="692"/>
                    <a:pt x="2" y="692"/>
                    <a:pt x="2" y="692"/>
                  </a:cubicBezTo>
                  <a:cubicBezTo>
                    <a:pt x="0" y="683"/>
                    <a:pt x="0" y="683"/>
                    <a:pt x="0" y="683"/>
                  </a:cubicBezTo>
                  <a:cubicBezTo>
                    <a:pt x="9" y="678"/>
                    <a:pt x="9" y="678"/>
                    <a:pt x="9" y="678"/>
                  </a:cubicBezTo>
                  <a:cubicBezTo>
                    <a:pt x="17" y="672"/>
                    <a:pt x="17" y="672"/>
                    <a:pt x="17" y="672"/>
                  </a:cubicBezTo>
                  <a:cubicBezTo>
                    <a:pt x="15" y="661"/>
                    <a:pt x="15" y="661"/>
                    <a:pt x="15" y="661"/>
                  </a:cubicBezTo>
                  <a:cubicBezTo>
                    <a:pt x="27" y="658"/>
                    <a:pt x="27" y="658"/>
                    <a:pt x="27" y="658"/>
                  </a:cubicBezTo>
                  <a:cubicBezTo>
                    <a:pt x="29" y="665"/>
                    <a:pt x="29" y="665"/>
                    <a:pt x="29" y="665"/>
                  </a:cubicBezTo>
                  <a:cubicBezTo>
                    <a:pt x="23" y="672"/>
                    <a:pt x="23" y="672"/>
                    <a:pt x="23" y="672"/>
                  </a:cubicBezTo>
                  <a:cubicBezTo>
                    <a:pt x="25" y="677"/>
                    <a:pt x="25" y="677"/>
                    <a:pt x="25" y="677"/>
                  </a:cubicBezTo>
                  <a:cubicBezTo>
                    <a:pt x="36" y="672"/>
                    <a:pt x="36" y="672"/>
                    <a:pt x="36" y="672"/>
                  </a:cubicBezTo>
                  <a:cubicBezTo>
                    <a:pt x="37" y="681"/>
                    <a:pt x="37" y="681"/>
                    <a:pt x="37" y="681"/>
                  </a:cubicBezTo>
                  <a:cubicBezTo>
                    <a:pt x="41" y="675"/>
                    <a:pt x="41" y="675"/>
                    <a:pt x="41" y="675"/>
                  </a:cubicBezTo>
                  <a:cubicBezTo>
                    <a:pt x="45" y="670"/>
                    <a:pt x="45" y="670"/>
                    <a:pt x="45" y="670"/>
                  </a:cubicBezTo>
                  <a:cubicBezTo>
                    <a:pt x="45" y="660"/>
                    <a:pt x="45" y="660"/>
                    <a:pt x="45" y="660"/>
                  </a:cubicBezTo>
                  <a:cubicBezTo>
                    <a:pt x="50" y="649"/>
                    <a:pt x="50" y="649"/>
                    <a:pt x="50" y="649"/>
                  </a:cubicBezTo>
                  <a:cubicBezTo>
                    <a:pt x="45" y="639"/>
                    <a:pt x="45" y="639"/>
                    <a:pt x="45" y="639"/>
                  </a:cubicBezTo>
                  <a:cubicBezTo>
                    <a:pt x="59" y="633"/>
                    <a:pt x="59" y="633"/>
                    <a:pt x="59" y="633"/>
                  </a:cubicBezTo>
                  <a:cubicBezTo>
                    <a:pt x="59" y="623"/>
                    <a:pt x="59" y="623"/>
                    <a:pt x="59" y="623"/>
                  </a:cubicBezTo>
                  <a:cubicBezTo>
                    <a:pt x="49" y="617"/>
                    <a:pt x="49" y="617"/>
                    <a:pt x="49" y="617"/>
                  </a:cubicBezTo>
                  <a:cubicBezTo>
                    <a:pt x="57" y="608"/>
                    <a:pt x="57" y="608"/>
                    <a:pt x="57" y="608"/>
                  </a:cubicBezTo>
                  <a:cubicBezTo>
                    <a:pt x="54" y="595"/>
                    <a:pt x="54" y="595"/>
                    <a:pt x="54" y="595"/>
                  </a:cubicBezTo>
                  <a:cubicBezTo>
                    <a:pt x="58" y="590"/>
                    <a:pt x="58" y="590"/>
                    <a:pt x="58" y="590"/>
                  </a:cubicBezTo>
                  <a:cubicBezTo>
                    <a:pt x="61" y="582"/>
                    <a:pt x="61" y="582"/>
                    <a:pt x="61" y="582"/>
                  </a:cubicBezTo>
                  <a:cubicBezTo>
                    <a:pt x="58" y="578"/>
                    <a:pt x="58" y="578"/>
                    <a:pt x="58" y="578"/>
                  </a:cubicBezTo>
                  <a:cubicBezTo>
                    <a:pt x="65" y="562"/>
                    <a:pt x="65" y="562"/>
                    <a:pt x="65" y="562"/>
                  </a:cubicBezTo>
                  <a:cubicBezTo>
                    <a:pt x="59" y="552"/>
                    <a:pt x="59" y="552"/>
                    <a:pt x="59" y="552"/>
                  </a:cubicBezTo>
                  <a:cubicBezTo>
                    <a:pt x="63" y="543"/>
                    <a:pt x="63" y="543"/>
                    <a:pt x="63" y="543"/>
                  </a:cubicBezTo>
                  <a:cubicBezTo>
                    <a:pt x="55" y="545"/>
                    <a:pt x="55" y="545"/>
                    <a:pt x="55" y="545"/>
                  </a:cubicBezTo>
                  <a:cubicBezTo>
                    <a:pt x="47" y="549"/>
                    <a:pt x="47" y="549"/>
                    <a:pt x="47" y="549"/>
                  </a:cubicBezTo>
                  <a:cubicBezTo>
                    <a:pt x="40" y="546"/>
                    <a:pt x="40" y="546"/>
                    <a:pt x="40" y="546"/>
                  </a:cubicBezTo>
                  <a:cubicBezTo>
                    <a:pt x="35" y="534"/>
                    <a:pt x="35" y="534"/>
                    <a:pt x="35" y="534"/>
                  </a:cubicBezTo>
                  <a:cubicBezTo>
                    <a:pt x="41" y="507"/>
                    <a:pt x="41" y="507"/>
                    <a:pt x="41" y="507"/>
                  </a:cubicBezTo>
                  <a:cubicBezTo>
                    <a:pt x="50" y="487"/>
                    <a:pt x="50" y="487"/>
                    <a:pt x="50" y="487"/>
                  </a:cubicBezTo>
                  <a:cubicBezTo>
                    <a:pt x="44" y="454"/>
                    <a:pt x="44" y="454"/>
                    <a:pt x="44" y="454"/>
                  </a:cubicBezTo>
                  <a:cubicBezTo>
                    <a:pt x="39" y="451"/>
                    <a:pt x="39" y="451"/>
                    <a:pt x="39" y="451"/>
                  </a:cubicBezTo>
                  <a:cubicBezTo>
                    <a:pt x="38" y="436"/>
                    <a:pt x="38" y="436"/>
                    <a:pt x="38" y="436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52" y="428"/>
                    <a:pt x="52" y="428"/>
                    <a:pt x="52" y="428"/>
                  </a:cubicBezTo>
                  <a:cubicBezTo>
                    <a:pt x="54" y="416"/>
                    <a:pt x="54" y="416"/>
                    <a:pt x="54" y="416"/>
                  </a:cubicBezTo>
                  <a:cubicBezTo>
                    <a:pt x="61" y="402"/>
                    <a:pt x="61" y="402"/>
                    <a:pt x="61" y="402"/>
                  </a:cubicBezTo>
                  <a:cubicBezTo>
                    <a:pt x="61" y="393"/>
                    <a:pt x="61" y="393"/>
                    <a:pt x="61" y="393"/>
                  </a:cubicBezTo>
                  <a:cubicBezTo>
                    <a:pt x="68" y="384"/>
                    <a:pt x="68" y="384"/>
                    <a:pt x="68" y="384"/>
                  </a:cubicBezTo>
                  <a:cubicBezTo>
                    <a:pt x="76" y="351"/>
                    <a:pt x="76" y="351"/>
                    <a:pt x="76" y="351"/>
                  </a:cubicBezTo>
                  <a:cubicBezTo>
                    <a:pt x="82" y="351"/>
                    <a:pt x="82" y="351"/>
                    <a:pt x="82" y="351"/>
                  </a:cubicBezTo>
                  <a:cubicBezTo>
                    <a:pt x="81" y="333"/>
                    <a:pt x="81" y="333"/>
                    <a:pt x="81" y="333"/>
                  </a:cubicBezTo>
                  <a:cubicBezTo>
                    <a:pt x="85" y="321"/>
                    <a:pt x="85" y="321"/>
                    <a:pt x="85" y="321"/>
                  </a:cubicBezTo>
                  <a:cubicBezTo>
                    <a:pt x="80" y="291"/>
                    <a:pt x="80" y="291"/>
                    <a:pt x="80" y="291"/>
                  </a:cubicBezTo>
                  <a:cubicBezTo>
                    <a:pt x="83" y="272"/>
                    <a:pt x="83" y="272"/>
                    <a:pt x="83" y="272"/>
                  </a:cubicBezTo>
                  <a:cubicBezTo>
                    <a:pt x="87" y="259"/>
                    <a:pt x="87" y="259"/>
                    <a:pt x="87" y="259"/>
                  </a:cubicBezTo>
                  <a:cubicBezTo>
                    <a:pt x="83" y="244"/>
                    <a:pt x="83" y="244"/>
                    <a:pt x="83" y="244"/>
                  </a:cubicBezTo>
                  <a:cubicBezTo>
                    <a:pt x="87" y="237"/>
                    <a:pt x="87" y="237"/>
                    <a:pt x="87" y="237"/>
                  </a:cubicBezTo>
                  <a:cubicBezTo>
                    <a:pt x="87" y="219"/>
                    <a:pt x="87" y="219"/>
                    <a:pt x="87" y="219"/>
                  </a:cubicBezTo>
                  <a:cubicBezTo>
                    <a:pt x="91" y="213"/>
                    <a:pt x="91" y="213"/>
                    <a:pt x="91" y="213"/>
                  </a:cubicBezTo>
                  <a:cubicBezTo>
                    <a:pt x="91" y="205"/>
                    <a:pt x="91" y="205"/>
                    <a:pt x="91" y="205"/>
                  </a:cubicBezTo>
                  <a:cubicBezTo>
                    <a:pt x="99" y="190"/>
                    <a:pt x="99" y="190"/>
                    <a:pt x="99" y="190"/>
                  </a:cubicBezTo>
                  <a:cubicBezTo>
                    <a:pt x="97" y="171"/>
                    <a:pt x="97" y="171"/>
                    <a:pt x="97" y="171"/>
                  </a:cubicBezTo>
                  <a:cubicBezTo>
                    <a:pt x="102" y="166"/>
                    <a:pt x="102" y="166"/>
                    <a:pt x="102" y="166"/>
                  </a:cubicBezTo>
                  <a:cubicBezTo>
                    <a:pt x="100" y="153"/>
                    <a:pt x="100" y="153"/>
                    <a:pt x="100" y="153"/>
                  </a:cubicBezTo>
                  <a:cubicBezTo>
                    <a:pt x="101" y="137"/>
                    <a:pt x="101" y="137"/>
                    <a:pt x="101" y="137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99" y="118"/>
                    <a:pt x="99" y="118"/>
                    <a:pt x="99" y="118"/>
                  </a:cubicBezTo>
                  <a:cubicBezTo>
                    <a:pt x="105" y="111"/>
                    <a:pt x="105" y="111"/>
                    <a:pt x="105" y="111"/>
                  </a:cubicBezTo>
                  <a:cubicBezTo>
                    <a:pt x="106" y="102"/>
                    <a:pt x="106" y="102"/>
                    <a:pt x="106" y="102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79"/>
                    <a:pt x="108" y="79"/>
                    <a:pt x="108" y="79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2" y="17"/>
                    <a:pt x="102" y="17"/>
                    <a:pt x="102" y="17"/>
                  </a:cubicBezTo>
                  <a:cubicBezTo>
                    <a:pt x="96" y="14"/>
                    <a:pt x="96" y="14"/>
                    <a:pt x="96" y="14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30" y="38"/>
                    <a:pt x="130" y="38"/>
                    <a:pt x="130" y="38"/>
                  </a:cubicBezTo>
                  <a:cubicBezTo>
                    <a:pt x="130" y="46"/>
                    <a:pt x="130" y="46"/>
                    <a:pt x="130" y="46"/>
                  </a:cubicBezTo>
                  <a:cubicBezTo>
                    <a:pt x="133" y="51"/>
                    <a:pt x="133" y="51"/>
                    <a:pt x="133" y="51"/>
                  </a:cubicBezTo>
                  <a:cubicBezTo>
                    <a:pt x="133" y="71"/>
                    <a:pt x="133" y="71"/>
                    <a:pt x="133" y="71"/>
                  </a:cubicBezTo>
                  <a:cubicBezTo>
                    <a:pt x="138" y="74"/>
                    <a:pt x="138" y="74"/>
                    <a:pt x="138" y="74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4" y="106"/>
                    <a:pt x="144" y="106"/>
                    <a:pt x="144" y="106"/>
                  </a:cubicBezTo>
                  <a:cubicBezTo>
                    <a:pt x="165" y="115"/>
                    <a:pt x="165" y="115"/>
                    <a:pt x="165" y="115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56" y="136"/>
                    <a:pt x="156" y="136"/>
                    <a:pt x="156" y="136"/>
                  </a:cubicBezTo>
                  <a:cubicBezTo>
                    <a:pt x="144" y="144"/>
                    <a:pt x="144" y="144"/>
                    <a:pt x="144" y="144"/>
                  </a:cubicBezTo>
                  <a:cubicBezTo>
                    <a:pt x="141" y="147"/>
                    <a:pt x="141" y="147"/>
                    <a:pt x="141" y="147"/>
                  </a:cubicBezTo>
                  <a:cubicBezTo>
                    <a:pt x="141" y="155"/>
                    <a:pt x="141" y="155"/>
                    <a:pt x="141" y="155"/>
                  </a:cubicBezTo>
                  <a:cubicBezTo>
                    <a:pt x="136" y="166"/>
                    <a:pt x="136" y="166"/>
                    <a:pt x="136" y="166"/>
                  </a:cubicBezTo>
                  <a:cubicBezTo>
                    <a:pt x="138" y="175"/>
                    <a:pt x="138" y="175"/>
                    <a:pt x="138" y="175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29" y="215"/>
                    <a:pt x="129" y="215"/>
                    <a:pt x="129" y="215"/>
                  </a:cubicBezTo>
                  <a:cubicBezTo>
                    <a:pt x="127" y="223"/>
                    <a:pt x="127" y="223"/>
                    <a:pt x="127" y="223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13" y="243"/>
                    <a:pt x="113" y="243"/>
                    <a:pt x="113" y="243"/>
                  </a:cubicBezTo>
                  <a:cubicBezTo>
                    <a:pt x="112" y="253"/>
                    <a:pt x="112" y="253"/>
                    <a:pt x="112" y="253"/>
                  </a:cubicBezTo>
                  <a:cubicBezTo>
                    <a:pt x="113" y="273"/>
                    <a:pt x="113" y="273"/>
                    <a:pt x="113" y="273"/>
                  </a:cubicBezTo>
                  <a:cubicBezTo>
                    <a:pt x="109" y="279"/>
                    <a:pt x="109" y="279"/>
                    <a:pt x="109" y="279"/>
                  </a:cubicBezTo>
                  <a:cubicBezTo>
                    <a:pt x="104" y="280"/>
                    <a:pt x="104" y="280"/>
                    <a:pt x="104" y="280"/>
                  </a:cubicBezTo>
                  <a:cubicBezTo>
                    <a:pt x="105" y="291"/>
                    <a:pt x="105" y="291"/>
                    <a:pt x="105" y="291"/>
                  </a:cubicBezTo>
                  <a:cubicBezTo>
                    <a:pt x="100" y="294"/>
                    <a:pt x="100" y="294"/>
                    <a:pt x="100" y="294"/>
                  </a:cubicBezTo>
                  <a:cubicBezTo>
                    <a:pt x="101" y="306"/>
                    <a:pt x="101" y="306"/>
                    <a:pt x="101" y="306"/>
                  </a:cubicBezTo>
                  <a:cubicBezTo>
                    <a:pt x="109" y="326"/>
                    <a:pt x="109" y="326"/>
                    <a:pt x="109" y="326"/>
                  </a:cubicBezTo>
                  <a:cubicBezTo>
                    <a:pt x="112" y="342"/>
                    <a:pt x="112" y="342"/>
                    <a:pt x="112" y="342"/>
                  </a:cubicBezTo>
                  <a:cubicBezTo>
                    <a:pt x="111" y="361"/>
                    <a:pt x="111" y="361"/>
                    <a:pt x="111" y="361"/>
                  </a:cubicBezTo>
                  <a:cubicBezTo>
                    <a:pt x="105" y="382"/>
                    <a:pt x="105" y="382"/>
                    <a:pt x="105" y="382"/>
                  </a:cubicBezTo>
                  <a:cubicBezTo>
                    <a:pt x="100" y="404"/>
                    <a:pt x="100" y="404"/>
                    <a:pt x="100" y="404"/>
                  </a:cubicBezTo>
                  <a:cubicBezTo>
                    <a:pt x="95" y="409"/>
                    <a:pt x="95" y="409"/>
                    <a:pt x="95" y="409"/>
                  </a:cubicBezTo>
                  <a:cubicBezTo>
                    <a:pt x="94" y="416"/>
                    <a:pt x="94" y="416"/>
                    <a:pt x="94" y="416"/>
                  </a:cubicBezTo>
                  <a:cubicBezTo>
                    <a:pt x="89" y="420"/>
                    <a:pt x="89" y="420"/>
                    <a:pt x="89" y="420"/>
                  </a:cubicBezTo>
                  <a:cubicBezTo>
                    <a:pt x="89" y="439"/>
                    <a:pt x="89" y="439"/>
                    <a:pt x="89" y="439"/>
                  </a:cubicBezTo>
                  <a:cubicBezTo>
                    <a:pt x="92" y="463"/>
                    <a:pt x="92" y="463"/>
                    <a:pt x="92" y="463"/>
                  </a:cubicBezTo>
                  <a:cubicBezTo>
                    <a:pt x="91" y="476"/>
                    <a:pt x="91" y="476"/>
                    <a:pt x="91" y="476"/>
                  </a:cubicBezTo>
                  <a:cubicBezTo>
                    <a:pt x="86" y="476"/>
                    <a:pt x="86" y="476"/>
                    <a:pt x="86" y="476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75" y="507"/>
                    <a:pt x="75" y="507"/>
                    <a:pt x="75" y="507"/>
                  </a:cubicBezTo>
                  <a:cubicBezTo>
                    <a:pt x="77" y="514"/>
                    <a:pt x="77" y="514"/>
                    <a:pt x="77" y="514"/>
                  </a:cubicBezTo>
                  <a:cubicBezTo>
                    <a:pt x="73" y="523"/>
                    <a:pt x="73" y="523"/>
                    <a:pt x="73" y="523"/>
                  </a:cubicBezTo>
                  <a:cubicBezTo>
                    <a:pt x="75" y="546"/>
                    <a:pt x="75" y="546"/>
                    <a:pt x="75" y="546"/>
                  </a:cubicBezTo>
                  <a:cubicBezTo>
                    <a:pt x="78" y="563"/>
                    <a:pt x="78" y="563"/>
                    <a:pt x="78" y="563"/>
                  </a:cubicBezTo>
                  <a:cubicBezTo>
                    <a:pt x="67" y="568"/>
                    <a:pt x="67" y="568"/>
                    <a:pt x="67" y="568"/>
                  </a:cubicBezTo>
                  <a:cubicBezTo>
                    <a:pt x="66" y="573"/>
                    <a:pt x="66" y="573"/>
                    <a:pt x="66" y="573"/>
                  </a:cubicBezTo>
                  <a:cubicBezTo>
                    <a:pt x="73" y="583"/>
                    <a:pt x="73" y="583"/>
                    <a:pt x="73" y="583"/>
                  </a:cubicBezTo>
                  <a:cubicBezTo>
                    <a:pt x="75" y="598"/>
                    <a:pt x="75" y="598"/>
                    <a:pt x="75" y="598"/>
                  </a:cubicBezTo>
                  <a:cubicBezTo>
                    <a:pt x="74" y="618"/>
                    <a:pt x="74" y="618"/>
                    <a:pt x="74" y="618"/>
                  </a:cubicBezTo>
                  <a:cubicBezTo>
                    <a:pt x="86" y="624"/>
                    <a:pt x="86" y="624"/>
                    <a:pt x="86" y="624"/>
                  </a:cubicBezTo>
                  <a:cubicBezTo>
                    <a:pt x="86" y="630"/>
                    <a:pt x="86" y="630"/>
                    <a:pt x="86" y="630"/>
                  </a:cubicBezTo>
                  <a:cubicBezTo>
                    <a:pt x="74" y="629"/>
                    <a:pt x="74" y="629"/>
                    <a:pt x="74" y="629"/>
                  </a:cubicBezTo>
                  <a:cubicBezTo>
                    <a:pt x="71" y="633"/>
                    <a:pt x="71" y="633"/>
                    <a:pt x="71" y="633"/>
                  </a:cubicBezTo>
                  <a:cubicBezTo>
                    <a:pt x="72" y="634"/>
                    <a:pt x="72" y="634"/>
                    <a:pt x="72" y="634"/>
                  </a:cubicBezTo>
                  <a:cubicBezTo>
                    <a:pt x="79" y="636"/>
                    <a:pt x="79" y="636"/>
                    <a:pt x="79" y="636"/>
                  </a:cubicBezTo>
                  <a:cubicBezTo>
                    <a:pt x="84" y="642"/>
                    <a:pt x="84" y="642"/>
                    <a:pt x="84" y="642"/>
                  </a:cubicBezTo>
                  <a:cubicBezTo>
                    <a:pt x="76" y="652"/>
                    <a:pt x="76" y="652"/>
                    <a:pt x="76" y="652"/>
                  </a:cubicBezTo>
                  <a:cubicBezTo>
                    <a:pt x="78" y="657"/>
                    <a:pt x="78" y="657"/>
                    <a:pt x="78" y="657"/>
                  </a:cubicBezTo>
                  <a:cubicBezTo>
                    <a:pt x="76" y="662"/>
                    <a:pt x="76" y="662"/>
                    <a:pt x="76" y="662"/>
                  </a:cubicBezTo>
                  <a:cubicBezTo>
                    <a:pt x="76" y="679"/>
                    <a:pt x="76" y="679"/>
                    <a:pt x="76" y="679"/>
                  </a:cubicBezTo>
                  <a:cubicBezTo>
                    <a:pt x="73" y="682"/>
                    <a:pt x="73" y="682"/>
                    <a:pt x="73" y="682"/>
                  </a:cubicBezTo>
                  <a:cubicBezTo>
                    <a:pt x="72" y="695"/>
                    <a:pt x="72" y="695"/>
                    <a:pt x="72" y="695"/>
                  </a:cubicBezTo>
                  <a:cubicBezTo>
                    <a:pt x="58" y="709"/>
                    <a:pt x="58" y="709"/>
                    <a:pt x="58" y="709"/>
                  </a:cubicBezTo>
                  <a:cubicBezTo>
                    <a:pt x="58" y="715"/>
                    <a:pt x="58" y="715"/>
                    <a:pt x="58" y="715"/>
                  </a:cubicBezTo>
                  <a:cubicBezTo>
                    <a:pt x="61" y="726"/>
                    <a:pt x="61" y="726"/>
                    <a:pt x="61" y="726"/>
                  </a:cubicBezTo>
                  <a:cubicBezTo>
                    <a:pt x="57" y="737"/>
                    <a:pt x="57" y="737"/>
                    <a:pt x="57" y="737"/>
                  </a:cubicBezTo>
                  <a:cubicBezTo>
                    <a:pt x="53" y="746"/>
                    <a:pt x="53" y="746"/>
                    <a:pt x="53" y="746"/>
                  </a:cubicBezTo>
                  <a:cubicBezTo>
                    <a:pt x="41" y="765"/>
                    <a:pt x="41" y="765"/>
                    <a:pt x="41" y="765"/>
                  </a:cubicBezTo>
                  <a:cubicBezTo>
                    <a:pt x="37" y="781"/>
                    <a:pt x="37" y="781"/>
                    <a:pt x="37" y="781"/>
                  </a:cubicBezTo>
                  <a:cubicBezTo>
                    <a:pt x="38" y="788"/>
                    <a:pt x="38" y="788"/>
                    <a:pt x="38" y="788"/>
                  </a:cubicBezTo>
                  <a:cubicBezTo>
                    <a:pt x="43" y="795"/>
                    <a:pt x="43" y="795"/>
                    <a:pt x="43" y="795"/>
                  </a:cubicBezTo>
                  <a:cubicBezTo>
                    <a:pt x="46" y="804"/>
                    <a:pt x="46" y="804"/>
                    <a:pt x="46" y="804"/>
                  </a:cubicBezTo>
                  <a:cubicBezTo>
                    <a:pt x="53" y="799"/>
                    <a:pt x="53" y="799"/>
                    <a:pt x="53" y="799"/>
                  </a:cubicBezTo>
                  <a:cubicBezTo>
                    <a:pt x="60" y="799"/>
                    <a:pt x="60" y="799"/>
                    <a:pt x="60" y="799"/>
                  </a:cubicBezTo>
                  <a:cubicBezTo>
                    <a:pt x="60" y="814"/>
                    <a:pt x="60" y="814"/>
                    <a:pt x="60" y="814"/>
                  </a:cubicBezTo>
                  <a:cubicBezTo>
                    <a:pt x="62" y="821"/>
                    <a:pt x="62" y="821"/>
                    <a:pt x="62" y="821"/>
                  </a:cubicBezTo>
                  <a:cubicBezTo>
                    <a:pt x="61" y="828"/>
                    <a:pt x="61" y="828"/>
                    <a:pt x="61" y="828"/>
                  </a:cubicBezTo>
                  <a:cubicBezTo>
                    <a:pt x="70" y="843"/>
                    <a:pt x="70" y="843"/>
                    <a:pt x="70" y="843"/>
                  </a:cubicBezTo>
                  <a:cubicBezTo>
                    <a:pt x="130" y="843"/>
                    <a:pt x="130" y="843"/>
                    <a:pt x="130" y="843"/>
                  </a:cubicBezTo>
                  <a:cubicBezTo>
                    <a:pt x="136" y="851"/>
                    <a:pt x="136" y="851"/>
                    <a:pt x="136" y="851"/>
                  </a:cubicBezTo>
                  <a:cubicBezTo>
                    <a:pt x="128" y="848"/>
                    <a:pt x="128" y="848"/>
                    <a:pt x="128" y="848"/>
                  </a:cubicBezTo>
                  <a:lnTo>
                    <a:pt x="121" y="848"/>
                  </a:lnTo>
                  <a:close/>
                  <a:moveTo>
                    <a:pt x="136" y="932"/>
                  </a:moveTo>
                  <a:cubicBezTo>
                    <a:pt x="136" y="903"/>
                    <a:pt x="136" y="903"/>
                    <a:pt x="136" y="903"/>
                  </a:cubicBezTo>
                  <a:cubicBezTo>
                    <a:pt x="137" y="864"/>
                    <a:pt x="137" y="864"/>
                    <a:pt x="137" y="864"/>
                  </a:cubicBezTo>
                  <a:cubicBezTo>
                    <a:pt x="132" y="858"/>
                    <a:pt x="132" y="858"/>
                    <a:pt x="132" y="858"/>
                  </a:cubicBezTo>
                  <a:cubicBezTo>
                    <a:pt x="125" y="860"/>
                    <a:pt x="125" y="860"/>
                    <a:pt x="125" y="860"/>
                  </a:cubicBezTo>
                  <a:cubicBezTo>
                    <a:pt x="122" y="857"/>
                    <a:pt x="122" y="857"/>
                    <a:pt x="122" y="857"/>
                  </a:cubicBezTo>
                  <a:cubicBezTo>
                    <a:pt x="117" y="857"/>
                    <a:pt x="117" y="857"/>
                    <a:pt x="117" y="857"/>
                  </a:cubicBezTo>
                  <a:cubicBezTo>
                    <a:pt x="112" y="867"/>
                    <a:pt x="112" y="867"/>
                    <a:pt x="112" y="867"/>
                  </a:cubicBezTo>
                  <a:cubicBezTo>
                    <a:pt x="104" y="865"/>
                    <a:pt x="104" y="865"/>
                    <a:pt x="104" y="865"/>
                  </a:cubicBezTo>
                  <a:cubicBezTo>
                    <a:pt x="101" y="867"/>
                    <a:pt x="101" y="867"/>
                    <a:pt x="101" y="867"/>
                  </a:cubicBezTo>
                  <a:cubicBezTo>
                    <a:pt x="106" y="871"/>
                    <a:pt x="106" y="871"/>
                    <a:pt x="106" y="871"/>
                  </a:cubicBezTo>
                  <a:cubicBezTo>
                    <a:pt x="103" y="875"/>
                    <a:pt x="103" y="875"/>
                    <a:pt x="103" y="875"/>
                  </a:cubicBezTo>
                  <a:cubicBezTo>
                    <a:pt x="100" y="874"/>
                    <a:pt x="100" y="874"/>
                    <a:pt x="100" y="874"/>
                  </a:cubicBezTo>
                  <a:cubicBezTo>
                    <a:pt x="99" y="884"/>
                    <a:pt x="99" y="884"/>
                    <a:pt x="99" y="884"/>
                  </a:cubicBezTo>
                  <a:cubicBezTo>
                    <a:pt x="105" y="887"/>
                    <a:pt x="105" y="887"/>
                    <a:pt x="105" y="887"/>
                  </a:cubicBezTo>
                  <a:cubicBezTo>
                    <a:pt x="113" y="887"/>
                    <a:pt x="113" y="887"/>
                    <a:pt x="113" y="887"/>
                  </a:cubicBezTo>
                  <a:cubicBezTo>
                    <a:pt x="122" y="887"/>
                    <a:pt x="122" y="887"/>
                    <a:pt x="122" y="887"/>
                  </a:cubicBezTo>
                  <a:cubicBezTo>
                    <a:pt x="123" y="891"/>
                    <a:pt x="123" y="891"/>
                    <a:pt x="123" y="891"/>
                  </a:cubicBezTo>
                  <a:cubicBezTo>
                    <a:pt x="117" y="893"/>
                    <a:pt x="117" y="893"/>
                    <a:pt x="117" y="893"/>
                  </a:cubicBezTo>
                  <a:cubicBezTo>
                    <a:pt x="109" y="894"/>
                    <a:pt x="109" y="894"/>
                    <a:pt x="109" y="894"/>
                  </a:cubicBezTo>
                  <a:cubicBezTo>
                    <a:pt x="106" y="896"/>
                    <a:pt x="106" y="896"/>
                    <a:pt x="106" y="896"/>
                  </a:cubicBezTo>
                  <a:cubicBezTo>
                    <a:pt x="108" y="905"/>
                    <a:pt x="108" y="905"/>
                    <a:pt x="108" y="905"/>
                  </a:cubicBezTo>
                  <a:cubicBezTo>
                    <a:pt x="114" y="911"/>
                    <a:pt x="114" y="911"/>
                    <a:pt x="114" y="911"/>
                  </a:cubicBezTo>
                  <a:cubicBezTo>
                    <a:pt x="129" y="916"/>
                    <a:pt x="129" y="916"/>
                    <a:pt x="129" y="916"/>
                  </a:cubicBezTo>
                  <a:cubicBezTo>
                    <a:pt x="125" y="920"/>
                    <a:pt x="125" y="920"/>
                    <a:pt x="125" y="920"/>
                  </a:cubicBezTo>
                  <a:cubicBezTo>
                    <a:pt x="117" y="918"/>
                    <a:pt x="117" y="918"/>
                    <a:pt x="117" y="918"/>
                  </a:cubicBezTo>
                  <a:cubicBezTo>
                    <a:pt x="112" y="915"/>
                    <a:pt x="112" y="915"/>
                    <a:pt x="112" y="915"/>
                  </a:cubicBezTo>
                  <a:cubicBezTo>
                    <a:pt x="108" y="915"/>
                    <a:pt x="108" y="915"/>
                    <a:pt x="108" y="915"/>
                  </a:cubicBezTo>
                  <a:cubicBezTo>
                    <a:pt x="106" y="917"/>
                    <a:pt x="106" y="917"/>
                    <a:pt x="106" y="917"/>
                  </a:cubicBezTo>
                  <a:cubicBezTo>
                    <a:pt x="97" y="916"/>
                    <a:pt x="97" y="916"/>
                    <a:pt x="97" y="916"/>
                  </a:cubicBezTo>
                  <a:cubicBezTo>
                    <a:pt x="105" y="924"/>
                    <a:pt x="105" y="924"/>
                    <a:pt x="105" y="924"/>
                  </a:cubicBezTo>
                  <a:cubicBezTo>
                    <a:pt x="100" y="923"/>
                    <a:pt x="100" y="923"/>
                    <a:pt x="100" y="923"/>
                  </a:cubicBezTo>
                  <a:cubicBezTo>
                    <a:pt x="94" y="919"/>
                    <a:pt x="94" y="919"/>
                    <a:pt x="94" y="919"/>
                  </a:cubicBezTo>
                  <a:cubicBezTo>
                    <a:pt x="91" y="921"/>
                    <a:pt x="91" y="921"/>
                    <a:pt x="91" y="921"/>
                  </a:cubicBezTo>
                  <a:cubicBezTo>
                    <a:pt x="84" y="919"/>
                    <a:pt x="84" y="919"/>
                    <a:pt x="84" y="919"/>
                  </a:cubicBezTo>
                  <a:cubicBezTo>
                    <a:pt x="72" y="921"/>
                    <a:pt x="72" y="921"/>
                    <a:pt x="72" y="921"/>
                  </a:cubicBezTo>
                  <a:cubicBezTo>
                    <a:pt x="72" y="924"/>
                    <a:pt x="72" y="924"/>
                    <a:pt x="72" y="924"/>
                  </a:cubicBezTo>
                  <a:cubicBezTo>
                    <a:pt x="92" y="927"/>
                    <a:pt x="92" y="927"/>
                    <a:pt x="92" y="927"/>
                  </a:cubicBezTo>
                  <a:cubicBezTo>
                    <a:pt x="92" y="931"/>
                    <a:pt x="92" y="931"/>
                    <a:pt x="92" y="931"/>
                  </a:cubicBezTo>
                  <a:cubicBezTo>
                    <a:pt x="102" y="931"/>
                    <a:pt x="102" y="931"/>
                    <a:pt x="102" y="931"/>
                  </a:cubicBezTo>
                  <a:cubicBezTo>
                    <a:pt x="104" y="932"/>
                    <a:pt x="104" y="932"/>
                    <a:pt x="104" y="932"/>
                  </a:cubicBezTo>
                  <a:cubicBezTo>
                    <a:pt x="123" y="933"/>
                    <a:pt x="123" y="933"/>
                    <a:pt x="123" y="933"/>
                  </a:cubicBezTo>
                  <a:cubicBezTo>
                    <a:pt x="131" y="935"/>
                    <a:pt x="131" y="935"/>
                    <a:pt x="131" y="935"/>
                  </a:cubicBezTo>
                  <a:lnTo>
                    <a:pt x="136" y="932"/>
                  </a:lnTo>
                  <a:close/>
                  <a:moveTo>
                    <a:pt x="167" y="940"/>
                  </a:moveTo>
                  <a:cubicBezTo>
                    <a:pt x="165" y="935"/>
                    <a:pt x="165" y="935"/>
                    <a:pt x="165" y="935"/>
                  </a:cubicBezTo>
                  <a:cubicBezTo>
                    <a:pt x="157" y="933"/>
                    <a:pt x="157" y="933"/>
                    <a:pt x="157" y="933"/>
                  </a:cubicBezTo>
                  <a:cubicBezTo>
                    <a:pt x="156" y="936"/>
                    <a:pt x="156" y="936"/>
                    <a:pt x="156" y="936"/>
                  </a:cubicBezTo>
                  <a:cubicBezTo>
                    <a:pt x="144" y="939"/>
                    <a:pt x="144" y="939"/>
                    <a:pt x="144" y="939"/>
                  </a:cubicBezTo>
                  <a:cubicBezTo>
                    <a:pt x="146" y="944"/>
                    <a:pt x="146" y="944"/>
                    <a:pt x="146" y="944"/>
                  </a:cubicBezTo>
                  <a:cubicBezTo>
                    <a:pt x="152" y="947"/>
                    <a:pt x="152" y="947"/>
                    <a:pt x="152" y="947"/>
                  </a:cubicBezTo>
                  <a:cubicBezTo>
                    <a:pt x="158" y="945"/>
                    <a:pt x="158" y="945"/>
                    <a:pt x="158" y="945"/>
                  </a:cubicBezTo>
                  <a:cubicBezTo>
                    <a:pt x="159" y="949"/>
                    <a:pt x="159" y="949"/>
                    <a:pt x="159" y="949"/>
                  </a:cubicBezTo>
                  <a:cubicBezTo>
                    <a:pt x="163" y="949"/>
                    <a:pt x="163" y="949"/>
                    <a:pt x="163" y="949"/>
                  </a:cubicBezTo>
                  <a:lnTo>
                    <a:pt x="167" y="940"/>
                  </a:lnTo>
                  <a:close/>
                  <a:moveTo>
                    <a:pt x="120" y="955"/>
                  </a:moveTo>
                  <a:cubicBezTo>
                    <a:pt x="124" y="954"/>
                    <a:pt x="124" y="954"/>
                    <a:pt x="124" y="954"/>
                  </a:cubicBezTo>
                  <a:cubicBezTo>
                    <a:pt x="121" y="949"/>
                    <a:pt x="121" y="949"/>
                    <a:pt x="121" y="949"/>
                  </a:cubicBezTo>
                  <a:cubicBezTo>
                    <a:pt x="124" y="947"/>
                    <a:pt x="124" y="947"/>
                    <a:pt x="124" y="947"/>
                  </a:cubicBezTo>
                  <a:cubicBezTo>
                    <a:pt x="130" y="947"/>
                    <a:pt x="130" y="947"/>
                    <a:pt x="130" y="947"/>
                  </a:cubicBezTo>
                  <a:cubicBezTo>
                    <a:pt x="132" y="955"/>
                    <a:pt x="132" y="955"/>
                    <a:pt x="132" y="955"/>
                  </a:cubicBezTo>
                  <a:cubicBezTo>
                    <a:pt x="140" y="955"/>
                    <a:pt x="140" y="955"/>
                    <a:pt x="140" y="955"/>
                  </a:cubicBezTo>
                  <a:cubicBezTo>
                    <a:pt x="147" y="959"/>
                    <a:pt x="147" y="959"/>
                    <a:pt x="147" y="959"/>
                  </a:cubicBezTo>
                  <a:cubicBezTo>
                    <a:pt x="149" y="957"/>
                    <a:pt x="149" y="957"/>
                    <a:pt x="149" y="957"/>
                  </a:cubicBezTo>
                  <a:cubicBezTo>
                    <a:pt x="144" y="952"/>
                    <a:pt x="144" y="952"/>
                    <a:pt x="144" y="952"/>
                  </a:cubicBezTo>
                  <a:cubicBezTo>
                    <a:pt x="136" y="949"/>
                    <a:pt x="136" y="949"/>
                    <a:pt x="136" y="949"/>
                  </a:cubicBezTo>
                  <a:cubicBezTo>
                    <a:pt x="142" y="945"/>
                    <a:pt x="142" y="945"/>
                    <a:pt x="142" y="945"/>
                  </a:cubicBezTo>
                  <a:cubicBezTo>
                    <a:pt x="133" y="944"/>
                    <a:pt x="133" y="944"/>
                    <a:pt x="133" y="944"/>
                  </a:cubicBezTo>
                  <a:cubicBezTo>
                    <a:pt x="132" y="942"/>
                    <a:pt x="132" y="942"/>
                    <a:pt x="132" y="942"/>
                  </a:cubicBezTo>
                  <a:cubicBezTo>
                    <a:pt x="138" y="942"/>
                    <a:pt x="138" y="942"/>
                    <a:pt x="138" y="942"/>
                  </a:cubicBezTo>
                  <a:cubicBezTo>
                    <a:pt x="140" y="938"/>
                    <a:pt x="140" y="938"/>
                    <a:pt x="140" y="938"/>
                  </a:cubicBezTo>
                  <a:cubicBezTo>
                    <a:pt x="126" y="938"/>
                    <a:pt x="126" y="938"/>
                    <a:pt x="126" y="938"/>
                  </a:cubicBezTo>
                  <a:cubicBezTo>
                    <a:pt x="126" y="938"/>
                    <a:pt x="118" y="944"/>
                    <a:pt x="117" y="944"/>
                  </a:cubicBezTo>
                  <a:cubicBezTo>
                    <a:pt x="116" y="944"/>
                    <a:pt x="111" y="944"/>
                    <a:pt x="111" y="944"/>
                  </a:cubicBezTo>
                  <a:lnTo>
                    <a:pt x="120" y="955"/>
                  </a:lnTo>
                  <a:close/>
                  <a:moveTo>
                    <a:pt x="88" y="938"/>
                  </a:moveTo>
                  <a:cubicBezTo>
                    <a:pt x="92" y="942"/>
                    <a:pt x="92" y="942"/>
                    <a:pt x="92" y="942"/>
                  </a:cubicBezTo>
                  <a:cubicBezTo>
                    <a:pt x="98" y="942"/>
                    <a:pt x="98" y="942"/>
                    <a:pt x="98" y="942"/>
                  </a:cubicBezTo>
                  <a:cubicBezTo>
                    <a:pt x="102" y="942"/>
                    <a:pt x="102" y="942"/>
                    <a:pt x="102" y="942"/>
                  </a:cubicBezTo>
                  <a:cubicBezTo>
                    <a:pt x="100" y="937"/>
                    <a:pt x="100" y="937"/>
                    <a:pt x="100" y="937"/>
                  </a:cubicBezTo>
                  <a:cubicBezTo>
                    <a:pt x="96" y="938"/>
                    <a:pt x="96" y="938"/>
                    <a:pt x="96" y="938"/>
                  </a:cubicBezTo>
                  <a:cubicBezTo>
                    <a:pt x="91" y="936"/>
                    <a:pt x="91" y="936"/>
                    <a:pt x="91" y="936"/>
                  </a:cubicBezTo>
                  <a:cubicBezTo>
                    <a:pt x="85" y="932"/>
                    <a:pt x="85" y="932"/>
                    <a:pt x="85" y="932"/>
                  </a:cubicBezTo>
                  <a:cubicBezTo>
                    <a:pt x="82" y="935"/>
                    <a:pt x="82" y="935"/>
                    <a:pt x="82" y="935"/>
                  </a:cubicBezTo>
                  <a:lnTo>
                    <a:pt x="88" y="938"/>
                  </a:lnTo>
                  <a:close/>
                  <a:moveTo>
                    <a:pt x="117" y="941"/>
                  </a:moveTo>
                  <a:cubicBezTo>
                    <a:pt x="122" y="937"/>
                    <a:pt x="122" y="937"/>
                    <a:pt x="122" y="937"/>
                  </a:cubicBezTo>
                  <a:cubicBezTo>
                    <a:pt x="117" y="936"/>
                    <a:pt x="117" y="936"/>
                    <a:pt x="117" y="936"/>
                  </a:cubicBezTo>
                  <a:cubicBezTo>
                    <a:pt x="108" y="938"/>
                    <a:pt x="108" y="938"/>
                    <a:pt x="108" y="938"/>
                  </a:cubicBezTo>
                  <a:lnTo>
                    <a:pt x="117" y="941"/>
                  </a:lnTo>
                  <a:close/>
                  <a:moveTo>
                    <a:pt x="41" y="900"/>
                  </a:moveTo>
                  <a:cubicBezTo>
                    <a:pt x="45" y="902"/>
                    <a:pt x="45" y="902"/>
                    <a:pt x="45" y="902"/>
                  </a:cubicBezTo>
                  <a:cubicBezTo>
                    <a:pt x="49" y="908"/>
                    <a:pt x="49" y="908"/>
                    <a:pt x="49" y="908"/>
                  </a:cubicBezTo>
                  <a:cubicBezTo>
                    <a:pt x="58" y="909"/>
                    <a:pt x="58" y="909"/>
                    <a:pt x="58" y="909"/>
                  </a:cubicBezTo>
                  <a:cubicBezTo>
                    <a:pt x="62" y="905"/>
                    <a:pt x="62" y="905"/>
                    <a:pt x="62" y="905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55" y="888"/>
                    <a:pt x="55" y="888"/>
                    <a:pt x="55" y="888"/>
                  </a:cubicBezTo>
                  <a:cubicBezTo>
                    <a:pt x="50" y="890"/>
                    <a:pt x="50" y="890"/>
                    <a:pt x="50" y="890"/>
                  </a:cubicBezTo>
                  <a:cubicBezTo>
                    <a:pt x="46" y="888"/>
                    <a:pt x="46" y="888"/>
                    <a:pt x="46" y="888"/>
                  </a:cubicBezTo>
                  <a:cubicBezTo>
                    <a:pt x="36" y="892"/>
                    <a:pt x="36" y="892"/>
                    <a:pt x="36" y="892"/>
                  </a:cubicBezTo>
                  <a:lnTo>
                    <a:pt x="41" y="900"/>
                  </a:lnTo>
                  <a:close/>
                  <a:moveTo>
                    <a:pt x="28" y="876"/>
                  </a:moveTo>
                  <a:cubicBezTo>
                    <a:pt x="32" y="878"/>
                    <a:pt x="32" y="878"/>
                    <a:pt x="32" y="878"/>
                  </a:cubicBezTo>
                  <a:cubicBezTo>
                    <a:pt x="39" y="882"/>
                    <a:pt x="39" y="882"/>
                    <a:pt x="39" y="882"/>
                  </a:cubicBezTo>
                  <a:cubicBezTo>
                    <a:pt x="46" y="886"/>
                    <a:pt x="46" y="886"/>
                    <a:pt x="46" y="886"/>
                  </a:cubicBezTo>
                  <a:cubicBezTo>
                    <a:pt x="50" y="885"/>
                    <a:pt x="50" y="885"/>
                    <a:pt x="50" y="885"/>
                  </a:cubicBezTo>
                  <a:cubicBezTo>
                    <a:pt x="46" y="879"/>
                    <a:pt x="46" y="879"/>
                    <a:pt x="46" y="879"/>
                  </a:cubicBezTo>
                  <a:cubicBezTo>
                    <a:pt x="40" y="878"/>
                    <a:pt x="40" y="878"/>
                    <a:pt x="40" y="878"/>
                  </a:cubicBezTo>
                  <a:cubicBezTo>
                    <a:pt x="38" y="874"/>
                    <a:pt x="38" y="874"/>
                    <a:pt x="38" y="874"/>
                  </a:cubicBezTo>
                  <a:cubicBezTo>
                    <a:pt x="33" y="873"/>
                    <a:pt x="33" y="873"/>
                    <a:pt x="33" y="873"/>
                  </a:cubicBezTo>
                  <a:cubicBezTo>
                    <a:pt x="21" y="865"/>
                    <a:pt x="21" y="865"/>
                    <a:pt x="21" y="865"/>
                  </a:cubicBezTo>
                  <a:cubicBezTo>
                    <a:pt x="21" y="871"/>
                    <a:pt x="21" y="871"/>
                    <a:pt x="21" y="871"/>
                  </a:cubicBezTo>
                  <a:lnTo>
                    <a:pt x="28" y="876"/>
                  </a:lnTo>
                  <a:close/>
                  <a:moveTo>
                    <a:pt x="69" y="910"/>
                  </a:moveTo>
                  <a:cubicBezTo>
                    <a:pt x="74" y="915"/>
                    <a:pt x="74" y="915"/>
                    <a:pt x="74" y="915"/>
                  </a:cubicBezTo>
                  <a:cubicBezTo>
                    <a:pt x="77" y="911"/>
                    <a:pt x="77" y="911"/>
                    <a:pt x="77" y="911"/>
                  </a:cubicBezTo>
                  <a:cubicBezTo>
                    <a:pt x="75" y="908"/>
                    <a:pt x="75" y="908"/>
                    <a:pt x="75" y="908"/>
                  </a:cubicBezTo>
                  <a:cubicBezTo>
                    <a:pt x="75" y="902"/>
                    <a:pt x="75" y="902"/>
                    <a:pt x="75" y="902"/>
                  </a:cubicBezTo>
                  <a:cubicBezTo>
                    <a:pt x="71" y="902"/>
                    <a:pt x="71" y="902"/>
                    <a:pt x="71" y="902"/>
                  </a:cubicBezTo>
                  <a:cubicBezTo>
                    <a:pt x="67" y="904"/>
                    <a:pt x="67" y="904"/>
                    <a:pt x="67" y="904"/>
                  </a:cubicBezTo>
                  <a:lnTo>
                    <a:pt x="69" y="910"/>
                  </a:lnTo>
                  <a:close/>
                  <a:moveTo>
                    <a:pt x="84" y="916"/>
                  </a:moveTo>
                  <a:cubicBezTo>
                    <a:pt x="88" y="912"/>
                    <a:pt x="88" y="912"/>
                    <a:pt x="88" y="912"/>
                  </a:cubicBezTo>
                  <a:cubicBezTo>
                    <a:pt x="81" y="906"/>
                    <a:pt x="81" y="906"/>
                    <a:pt x="81" y="906"/>
                  </a:cubicBezTo>
                  <a:cubicBezTo>
                    <a:pt x="78" y="906"/>
                    <a:pt x="78" y="906"/>
                    <a:pt x="78" y="906"/>
                  </a:cubicBezTo>
                  <a:lnTo>
                    <a:pt x="84" y="916"/>
                  </a:lnTo>
                  <a:close/>
                  <a:moveTo>
                    <a:pt x="100" y="907"/>
                  </a:moveTo>
                  <a:cubicBezTo>
                    <a:pt x="103" y="904"/>
                    <a:pt x="103" y="904"/>
                    <a:pt x="103" y="904"/>
                  </a:cubicBezTo>
                  <a:cubicBezTo>
                    <a:pt x="101" y="896"/>
                    <a:pt x="101" y="896"/>
                    <a:pt x="101" y="896"/>
                  </a:cubicBezTo>
                  <a:cubicBezTo>
                    <a:pt x="98" y="890"/>
                    <a:pt x="98" y="890"/>
                    <a:pt x="98" y="890"/>
                  </a:cubicBezTo>
                  <a:cubicBezTo>
                    <a:pt x="97" y="900"/>
                    <a:pt x="97" y="900"/>
                    <a:pt x="97" y="900"/>
                  </a:cubicBezTo>
                  <a:cubicBezTo>
                    <a:pt x="93" y="901"/>
                    <a:pt x="93" y="901"/>
                    <a:pt x="93" y="901"/>
                  </a:cubicBezTo>
                  <a:cubicBezTo>
                    <a:pt x="92" y="909"/>
                    <a:pt x="92" y="909"/>
                    <a:pt x="92" y="909"/>
                  </a:cubicBezTo>
                  <a:cubicBezTo>
                    <a:pt x="100" y="913"/>
                    <a:pt x="100" y="913"/>
                    <a:pt x="100" y="913"/>
                  </a:cubicBezTo>
                  <a:lnTo>
                    <a:pt x="100" y="907"/>
                  </a:lnTo>
                  <a:close/>
                  <a:moveTo>
                    <a:pt x="18" y="824"/>
                  </a:moveTo>
                  <a:cubicBezTo>
                    <a:pt x="25" y="822"/>
                    <a:pt x="25" y="822"/>
                    <a:pt x="25" y="822"/>
                  </a:cubicBezTo>
                  <a:cubicBezTo>
                    <a:pt x="24" y="815"/>
                    <a:pt x="24" y="815"/>
                    <a:pt x="24" y="815"/>
                  </a:cubicBezTo>
                  <a:cubicBezTo>
                    <a:pt x="25" y="812"/>
                    <a:pt x="25" y="812"/>
                    <a:pt x="25" y="812"/>
                  </a:cubicBezTo>
                  <a:cubicBezTo>
                    <a:pt x="25" y="804"/>
                    <a:pt x="25" y="804"/>
                    <a:pt x="25" y="804"/>
                  </a:cubicBezTo>
                  <a:cubicBezTo>
                    <a:pt x="20" y="804"/>
                    <a:pt x="20" y="804"/>
                    <a:pt x="20" y="804"/>
                  </a:cubicBezTo>
                  <a:cubicBezTo>
                    <a:pt x="16" y="800"/>
                    <a:pt x="16" y="800"/>
                    <a:pt x="16" y="800"/>
                  </a:cubicBezTo>
                  <a:cubicBezTo>
                    <a:pt x="15" y="813"/>
                    <a:pt x="15" y="813"/>
                    <a:pt x="15" y="813"/>
                  </a:cubicBezTo>
                  <a:cubicBezTo>
                    <a:pt x="18" y="814"/>
                    <a:pt x="18" y="814"/>
                    <a:pt x="18" y="814"/>
                  </a:cubicBezTo>
                  <a:lnTo>
                    <a:pt x="18" y="824"/>
                  </a:lnTo>
                  <a:close/>
                  <a:moveTo>
                    <a:pt x="17" y="781"/>
                  </a:moveTo>
                  <a:cubicBezTo>
                    <a:pt x="24" y="779"/>
                    <a:pt x="24" y="779"/>
                    <a:pt x="24" y="779"/>
                  </a:cubicBezTo>
                  <a:cubicBezTo>
                    <a:pt x="24" y="755"/>
                    <a:pt x="24" y="755"/>
                    <a:pt x="24" y="755"/>
                  </a:cubicBezTo>
                  <a:cubicBezTo>
                    <a:pt x="22" y="744"/>
                    <a:pt x="22" y="744"/>
                    <a:pt x="22" y="744"/>
                  </a:cubicBezTo>
                  <a:cubicBezTo>
                    <a:pt x="17" y="743"/>
                    <a:pt x="17" y="743"/>
                    <a:pt x="17" y="743"/>
                  </a:cubicBezTo>
                  <a:cubicBezTo>
                    <a:pt x="14" y="745"/>
                    <a:pt x="14" y="745"/>
                    <a:pt x="14" y="745"/>
                  </a:cubicBezTo>
                  <a:cubicBezTo>
                    <a:pt x="18" y="753"/>
                    <a:pt x="18" y="753"/>
                    <a:pt x="18" y="753"/>
                  </a:cubicBezTo>
                  <a:cubicBezTo>
                    <a:pt x="16" y="759"/>
                    <a:pt x="16" y="759"/>
                    <a:pt x="16" y="759"/>
                  </a:cubicBezTo>
                  <a:cubicBezTo>
                    <a:pt x="10" y="760"/>
                    <a:pt x="10" y="760"/>
                    <a:pt x="10" y="760"/>
                  </a:cubicBezTo>
                  <a:cubicBezTo>
                    <a:pt x="8" y="765"/>
                    <a:pt x="8" y="765"/>
                    <a:pt x="8" y="765"/>
                  </a:cubicBezTo>
                  <a:cubicBezTo>
                    <a:pt x="12" y="774"/>
                    <a:pt x="12" y="774"/>
                    <a:pt x="12" y="774"/>
                  </a:cubicBezTo>
                  <a:cubicBezTo>
                    <a:pt x="15" y="765"/>
                    <a:pt x="15" y="765"/>
                    <a:pt x="15" y="765"/>
                  </a:cubicBezTo>
                  <a:cubicBezTo>
                    <a:pt x="19" y="764"/>
                    <a:pt x="19" y="764"/>
                    <a:pt x="19" y="764"/>
                  </a:cubicBezTo>
                  <a:cubicBezTo>
                    <a:pt x="17" y="772"/>
                    <a:pt x="17" y="772"/>
                    <a:pt x="17" y="772"/>
                  </a:cubicBezTo>
                  <a:lnTo>
                    <a:pt x="17" y="781"/>
                  </a:lnTo>
                  <a:close/>
                  <a:moveTo>
                    <a:pt x="12" y="738"/>
                  </a:moveTo>
                  <a:cubicBezTo>
                    <a:pt x="10" y="728"/>
                    <a:pt x="10" y="728"/>
                    <a:pt x="10" y="728"/>
                  </a:cubicBezTo>
                  <a:cubicBezTo>
                    <a:pt x="7" y="728"/>
                    <a:pt x="7" y="728"/>
                    <a:pt x="7" y="728"/>
                  </a:cubicBezTo>
                  <a:cubicBezTo>
                    <a:pt x="5" y="738"/>
                    <a:pt x="5" y="738"/>
                    <a:pt x="5" y="738"/>
                  </a:cubicBezTo>
                  <a:lnTo>
                    <a:pt x="12" y="738"/>
                  </a:lnTo>
                  <a:close/>
                  <a:moveTo>
                    <a:pt x="22" y="741"/>
                  </a:moveTo>
                  <a:cubicBezTo>
                    <a:pt x="23" y="731"/>
                    <a:pt x="23" y="731"/>
                    <a:pt x="23" y="731"/>
                  </a:cubicBezTo>
                  <a:cubicBezTo>
                    <a:pt x="20" y="729"/>
                    <a:pt x="20" y="729"/>
                    <a:pt x="20" y="729"/>
                  </a:cubicBezTo>
                  <a:cubicBezTo>
                    <a:pt x="19" y="733"/>
                    <a:pt x="19" y="733"/>
                    <a:pt x="19" y="733"/>
                  </a:cubicBezTo>
                  <a:cubicBezTo>
                    <a:pt x="14" y="735"/>
                    <a:pt x="14" y="735"/>
                    <a:pt x="14" y="735"/>
                  </a:cubicBezTo>
                  <a:lnTo>
                    <a:pt x="22" y="741"/>
                  </a:lnTo>
                  <a:close/>
                  <a:moveTo>
                    <a:pt x="6" y="784"/>
                  </a:moveTo>
                  <a:cubicBezTo>
                    <a:pt x="6" y="790"/>
                    <a:pt x="6" y="790"/>
                    <a:pt x="6" y="790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5" y="787"/>
                    <a:pt x="15" y="787"/>
                    <a:pt x="15" y="787"/>
                  </a:cubicBezTo>
                  <a:cubicBezTo>
                    <a:pt x="14" y="784"/>
                    <a:pt x="14" y="784"/>
                    <a:pt x="14" y="784"/>
                  </a:cubicBezTo>
                  <a:cubicBezTo>
                    <a:pt x="10" y="787"/>
                    <a:pt x="10" y="787"/>
                    <a:pt x="10" y="787"/>
                  </a:cubicBezTo>
                  <a:lnTo>
                    <a:pt x="6" y="784"/>
                  </a:lnTo>
                  <a:close/>
                  <a:moveTo>
                    <a:pt x="18" y="841"/>
                  </a:moveTo>
                  <a:cubicBezTo>
                    <a:pt x="19" y="833"/>
                    <a:pt x="19" y="833"/>
                    <a:pt x="19" y="833"/>
                  </a:cubicBezTo>
                  <a:cubicBezTo>
                    <a:pt x="16" y="831"/>
                    <a:pt x="16" y="831"/>
                    <a:pt x="16" y="831"/>
                  </a:cubicBezTo>
                  <a:cubicBezTo>
                    <a:pt x="14" y="836"/>
                    <a:pt x="14" y="836"/>
                    <a:pt x="14" y="836"/>
                  </a:cubicBezTo>
                  <a:cubicBezTo>
                    <a:pt x="14" y="845"/>
                    <a:pt x="14" y="845"/>
                    <a:pt x="14" y="845"/>
                  </a:cubicBezTo>
                  <a:lnTo>
                    <a:pt x="18" y="841"/>
                  </a:lnTo>
                  <a:close/>
                  <a:moveTo>
                    <a:pt x="51" y="880"/>
                  </a:moveTo>
                  <a:cubicBezTo>
                    <a:pt x="55" y="882"/>
                    <a:pt x="55" y="882"/>
                    <a:pt x="55" y="882"/>
                  </a:cubicBezTo>
                  <a:cubicBezTo>
                    <a:pt x="61" y="876"/>
                    <a:pt x="61" y="876"/>
                    <a:pt x="61" y="876"/>
                  </a:cubicBezTo>
                  <a:cubicBezTo>
                    <a:pt x="64" y="872"/>
                    <a:pt x="64" y="872"/>
                    <a:pt x="64" y="872"/>
                  </a:cubicBezTo>
                  <a:cubicBezTo>
                    <a:pt x="70" y="872"/>
                    <a:pt x="70" y="872"/>
                    <a:pt x="70" y="872"/>
                  </a:cubicBezTo>
                  <a:cubicBezTo>
                    <a:pt x="78" y="867"/>
                    <a:pt x="78" y="867"/>
                    <a:pt x="78" y="867"/>
                  </a:cubicBezTo>
                  <a:cubicBezTo>
                    <a:pt x="77" y="864"/>
                    <a:pt x="77" y="864"/>
                    <a:pt x="77" y="864"/>
                  </a:cubicBezTo>
                  <a:cubicBezTo>
                    <a:pt x="67" y="863"/>
                    <a:pt x="67" y="863"/>
                    <a:pt x="67" y="863"/>
                  </a:cubicBezTo>
                  <a:cubicBezTo>
                    <a:pt x="61" y="869"/>
                    <a:pt x="61" y="869"/>
                    <a:pt x="61" y="869"/>
                  </a:cubicBezTo>
                  <a:cubicBezTo>
                    <a:pt x="54" y="870"/>
                    <a:pt x="54" y="870"/>
                    <a:pt x="54" y="870"/>
                  </a:cubicBezTo>
                  <a:cubicBezTo>
                    <a:pt x="54" y="877"/>
                    <a:pt x="54" y="877"/>
                    <a:pt x="54" y="877"/>
                  </a:cubicBezTo>
                  <a:lnTo>
                    <a:pt x="51" y="880"/>
                  </a:lnTo>
                  <a:close/>
                  <a:moveTo>
                    <a:pt x="36" y="626"/>
                  </a:moveTo>
                  <a:cubicBezTo>
                    <a:pt x="36" y="635"/>
                    <a:pt x="36" y="635"/>
                    <a:pt x="36" y="635"/>
                  </a:cubicBezTo>
                  <a:cubicBezTo>
                    <a:pt x="44" y="636"/>
                    <a:pt x="44" y="636"/>
                    <a:pt x="44" y="636"/>
                  </a:cubicBezTo>
                  <a:cubicBezTo>
                    <a:pt x="53" y="630"/>
                    <a:pt x="53" y="630"/>
                    <a:pt x="53" y="630"/>
                  </a:cubicBezTo>
                  <a:cubicBezTo>
                    <a:pt x="53" y="624"/>
                    <a:pt x="53" y="624"/>
                    <a:pt x="53" y="624"/>
                  </a:cubicBezTo>
                  <a:cubicBezTo>
                    <a:pt x="45" y="620"/>
                    <a:pt x="45" y="620"/>
                    <a:pt x="45" y="620"/>
                  </a:cubicBezTo>
                  <a:lnTo>
                    <a:pt x="36" y="626"/>
                  </a:lnTo>
                  <a:close/>
                  <a:moveTo>
                    <a:pt x="34" y="558"/>
                  </a:moveTo>
                  <a:cubicBezTo>
                    <a:pt x="31" y="564"/>
                    <a:pt x="31" y="564"/>
                    <a:pt x="31" y="564"/>
                  </a:cubicBezTo>
                  <a:cubicBezTo>
                    <a:pt x="31" y="581"/>
                    <a:pt x="31" y="581"/>
                    <a:pt x="31" y="581"/>
                  </a:cubicBezTo>
                  <a:cubicBezTo>
                    <a:pt x="26" y="593"/>
                    <a:pt x="26" y="593"/>
                    <a:pt x="26" y="593"/>
                  </a:cubicBezTo>
                  <a:cubicBezTo>
                    <a:pt x="39" y="594"/>
                    <a:pt x="39" y="594"/>
                    <a:pt x="39" y="594"/>
                  </a:cubicBezTo>
                  <a:cubicBezTo>
                    <a:pt x="44" y="582"/>
                    <a:pt x="44" y="582"/>
                    <a:pt x="44" y="582"/>
                  </a:cubicBezTo>
                  <a:cubicBezTo>
                    <a:pt x="40" y="568"/>
                    <a:pt x="40" y="568"/>
                    <a:pt x="40" y="568"/>
                  </a:cubicBezTo>
                  <a:cubicBezTo>
                    <a:pt x="45" y="566"/>
                    <a:pt x="45" y="566"/>
                    <a:pt x="45" y="566"/>
                  </a:cubicBezTo>
                  <a:cubicBezTo>
                    <a:pt x="48" y="553"/>
                    <a:pt x="48" y="553"/>
                    <a:pt x="48" y="553"/>
                  </a:cubicBezTo>
                  <a:cubicBezTo>
                    <a:pt x="35" y="553"/>
                    <a:pt x="35" y="553"/>
                    <a:pt x="35" y="553"/>
                  </a:cubicBezTo>
                  <a:lnTo>
                    <a:pt x="34" y="55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4" name="Colombia">
              <a:extLst>
                <a:ext uri="{FF2B5EF4-FFF2-40B4-BE49-F238E27FC236}">
                  <a16:creationId xmlns="" xmlns:a16="http://schemas.microsoft.com/office/drawing/2014/main" id="{2EA62629-4E82-4FED-B9E3-0BAE92F004CE}"/>
                </a:ext>
              </a:extLst>
            </p:cNvPr>
            <p:cNvSpPr>
              <a:spLocks/>
            </p:cNvSpPr>
            <p:nvPr/>
          </p:nvSpPr>
          <p:spPr bwMode="gray">
            <a:xfrm>
              <a:off x="3003546" y="3651412"/>
              <a:ext cx="368985" cy="501472"/>
            </a:xfrm>
            <a:custGeom>
              <a:avLst/>
              <a:gdLst/>
              <a:ahLst/>
              <a:cxnLst>
                <a:cxn ang="0">
                  <a:pos x="50" y="183"/>
                </a:cxn>
                <a:cxn ang="0">
                  <a:pos x="48" y="161"/>
                </a:cxn>
                <a:cxn ang="0">
                  <a:pos x="60" y="143"/>
                </a:cxn>
                <a:cxn ang="0">
                  <a:pos x="76" y="137"/>
                </a:cxn>
                <a:cxn ang="0">
                  <a:pos x="86" y="116"/>
                </a:cxn>
                <a:cxn ang="0">
                  <a:pos x="133" y="88"/>
                </a:cxn>
                <a:cxn ang="0">
                  <a:pos x="155" y="28"/>
                </a:cxn>
                <a:cxn ang="0">
                  <a:pos x="185" y="14"/>
                </a:cxn>
                <a:cxn ang="0">
                  <a:pos x="243" y="0"/>
                </a:cxn>
                <a:cxn ang="0">
                  <a:pos x="255" y="20"/>
                </a:cxn>
                <a:cxn ang="0">
                  <a:pos x="223" y="84"/>
                </a:cxn>
                <a:cxn ang="0">
                  <a:pos x="239" y="139"/>
                </a:cxn>
                <a:cxn ang="0">
                  <a:pos x="279" y="181"/>
                </a:cxn>
                <a:cxn ang="0">
                  <a:pos x="367" y="215"/>
                </a:cxn>
                <a:cxn ang="0">
                  <a:pos x="441" y="221"/>
                </a:cxn>
                <a:cxn ang="0">
                  <a:pos x="429" y="293"/>
                </a:cxn>
                <a:cxn ang="0">
                  <a:pos x="421" y="329"/>
                </a:cxn>
                <a:cxn ang="0">
                  <a:pos x="435" y="341"/>
                </a:cxn>
                <a:cxn ang="0">
                  <a:pos x="453" y="381"/>
                </a:cxn>
                <a:cxn ang="0">
                  <a:pos x="435" y="369"/>
                </a:cxn>
                <a:cxn ang="0">
                  <a:pos x="401" y="371"/>
                </a:cxn>
                <a:cxn ang="0">
                  <a:pos x="341" y="379"/>
                </a:cxn>
                <a:cxn ang="0">
                  <a:pos x="367" y="409"/>
                </a:cxn>
                <a:cxn ang="0">
                  <a:pos x="339" y="421"/>
                </a:cxn>
                <a:cxn ang="0">
                  <a:pos x="361" y="451"/>
                </a:cxn>
                <a:cxn ang="0">
                  <a:pos x="363" y="499"/>
                </a:cxn>
                <a:cxn ang="0">
                  <a:pos x="317" y="601"/>
                </a:cxn>
                <a:cxn ang="0">
                  <a:pos x="299" y="535"/>
                </a:cxn>
                <a:cxn ang="0">
                  <a:pos x="247" y="519"/>
                </a:cxn>
                <a:cxn ang="0">
                  <a:pos x="195" y="499"/>
                </a:cxn>
                <a:cxn ang="0">
                  <a:pos x="32" y="419"/>
                </a:cxn>
                <a:cxn ang="0">
                  <a:pos x="0" y="385"/>
                </a:cxn>
                <a:cxn ang="0">
                  <a:pos x="14" y="369"/>
                </a:cxn>
                <a:cxn ang="0">
                  <a:pos x="44" y="351"/>
                </a:cxn>
                <a:cxn ang="0">
                  <a:pos x="60" y="297"/>
                </a:cxn>
                <a:cxn ang="0">
                  <a:pos x="70" y="225"/>
                </a:cxn>
                <a:cxn ang="0">
                  <a:pos x="64" y="197"/>
                </a:cxn>
              </a:cxnLst>
              <a:rect l="0" t="0" r="r" b="b"/>
              <a:pathLst>
                <a:path w="453" h="613">
                  <a:moveTo>
                    <a:pt x="64" y="197"/>
                  </a:moveTo>
                  <a:lnTo>
                    <a:pt x="50" y="183"/>
                  </a:lnTo>
                  <a:lnTo>
                    <a:pt x="50" y="173"/>
                  </a:lnTo>
                  <a:lnTo>
                    <a:pt x="48" y="161"/>
                  </a:lnTo>
                  <a:lnTo>
                    <a:pt x="60" y="153"/>
                  </a:lnTo>
                  <a:lnTo>
                    <a:pt x="60" y="143"/>
                  </a:lnTo>
                  <a:lnTo>
                    <a:pt x="58" y="118"/>
                  </a:lnTo>
                  <a:lnTo>
                    <a:pt x="76" y="137"/>
                  </a:lnTo>
                  <a:lnTo>
                    <a:pt x="88" y="145"/>
                  </a:lnTo>
                  <a:lnTo>
                    <a:pt x="86" y="116"/>
                  </a:lnTo>
                  <a:lnTo>
                    <a:pt x="115" y="92"/>
                  </a:lnTo>
                  <a:lnTo>
                    <a:pt x="133" y="88"/>
                  </a:lnTo>
                  <a:lnTo>
                    <a:pt x="135" y="50"/>
                  </a:lnTo>
                  <a:lnTo>
                    <a:pt x="155" y="28"/>
                  </a:lnTo>
                  <a:lnTo>
                    <a:pt x="185" y="30"/>
                  </a:lnTo>
                  <a:lnTo>
                    <a:pt x="185" y="14"/>
                  </a:lnTo>
                  <a:lnTo>
                    <a:pt x="219" y="18"/>
                  </a:lnTo>
                  <a:lnTo>
                    <a:pt x="243" y="0"/>
                  </a:lnTo>
                  <a:lnTo>
                    <a:pt x="261" y="0"/>
                  </a:lnTo>
                  <a:lnTo>
                    <a:pt x="255" y="20"/>
                  </a:lnTo>
                  <a:lnTo>
                    <a:pt x="225" y="52"/>
                  </a:lnTo>
                  <a:lnTo>
                    <a:pt x="223" y="84"/>
                  </a:lnTo>
                  <a:lnTo>
                    <a:pt x="235" y="100"/>
                  </a:lnTo>
                  <a:lnTo>
                    <a:pt x="239" y="139"/>
                  </a:lnTo>
                  <a:lnTo>
                    <a:pt x="251" y="169"/>
                  </a:lnTo>
                  <a:lnTo>
                    <a:pt x="279" y="181"/>
                  </a:lnTo>
                  <a:lnTo>
                    <a:pt x="329" y="181"/>
                  </a:lnTo>
                  <a:lnTo>
                    <a:pt x="367" y="215"/>
                  </a:lnTo>
                  <a:lnTo>
                    <a:pt x="429" y="211"/>
                  </a:lnTo>
                  <a:lnTo>
                    <a:pt x="441" y="221"/>
                  </a:lnTo>
                  <a:lnTo>
                    <a:pt x="427" y="251"/>
                  </a:lnTo>
                  <a:lnTo>
                    <a:pt x="429" y="293"/>
                  </a:lnTo>
                  <a:lnTo>
                    <a:pt x="439" y="321"/>
                  </a:lnTo>
                  <a:lnTo>
                    <a:pt x="421" y="329"/>
                  </a:lnTo>
                  <a:lnTo>
                    <a:pt x="417" y="341"/>
                  </a:lnTo>
                  <a:lnTo>
                    <a:pt x="435" y="341"/>
                  </a:lnTo>
                  <a:lnTo>
                    <a:pt x="449" y="361"/>
                  </a:lnTo>
                  <a:lnTo>
                    <a:pt x="453" y="381"/>
                  </a:lnTo>
                  <a:lnTo>
                    <a:pt x="445" y="385"/>
                  </a:lnTo>
                  <a:lnTo>
                    <a:pt x="435" y="369"/>
                  </a:lnTo>
                  <a:lnTo>
                    <a:pt x="417" y="375"/>
                  </a:lnTo>
                  <a:lnTo>
                    <a:pt x="401" y="371"/>
                  </a:lnTo>
                  <a:lnTo>
                    <a:pt x="389" y="379"/>
                  </a:lnTo>
                  <a:lnTo>
                    <a:pt x="341" y="379"/>
                  </a:lnTo>
                  <a:lnTo>
                    <a:pt x="341" y="403"/>
                  </a:lnTo>
                  <a:lnTo>
                    <a:pt x="367" y="409"/>
                  </a:lnTo>
                  <a:lnTo>
                    <a:pt x="367" y="421"/>
                  </a:lnTo>
                  <a:lnTo>
                    <a:pt x="339" y="421"/>
                  </a:lnTo>
                  <a:lnTo>
                    <a:pt x="335" y="443"/>
                  </a:lnTo>
                  <a:lnTo>
                    <a:pt x="361" y="451"/>
                  </a:lnTo>
                  <a:lnTo>
                    <a:pt x="359" y="473"/>
                  </a:lnTo>
                  <a:lnTo>
                    <a:pt x="363" y="499"/>
                  </a:lnTo>
                  <a:lnTo>
                    <a:pt x="343" y="613"/>
                  </a:lnTo>
                  <a:lnTo>
                    <a:pt x="317" y="601"/>
                  </a:lnTo>
                  <a:lnTo>
                    <a:pt x="339" y="539"/>
                  </a:lnTo>
                  <a:lnTo>
                    <a:pt x="299" y="535"/>
                  </a:lnTo>
                  <a:lnTo>
                    <a:pt x="259" y="529"/>
                  </a:lnTo>
                  <a:lnTo>
                    <a:pt x="247" y="519"/>
                  </a:lnTo>
                  <a:lnTo>
                    <a:pt x="235" y="517"/>
                  </a:lnTo>
                  <a:lnTo>
                    <a:pt x="195" y="499"/>
                  </a:lnTo>
                  <a:lnTo>
                    <a:pt x="139" y="453"/>
                  </a:lnTo>
                  <a:lnTo>
                    <a:pt x="32" y="419"/>
                  </a:lnTo>
                  <a:lnTo>
                    <a:pt x="6" y="403"/>
                  </a:lnTo>
                  <a:lnTo>
                    <a:pt x="0" y="385"/>
                  </a:lnTo>
                  <a:lnTo>
                    <a:pt x="16" y="383"/>
                  </a:lnTo>
                  <a:lnTo>
                    <a:pt x="14" y="369"/>
                  </a:lnTo>
                  <a:lnTo>
                    <a:pt x="20" y="353"/>
                  </a:lnTo>
                  <a:lnTo>
                    <a:pt x="44" y="351"/>
                  </a:lnTo>
                  <a:lnTo>
                    <a:pt x="76" y="307"/>
                  </a:lnTo>
                  <a:lnTo>
                    <a:pt x="60" y="297"/>
                  </a:lnTo>
                  <a:lnTo>
                    <a:pt x="64" y="243"/>
                  </a:lnTo>
                  <a:lnTo>
                    <a:pt x="70" y="225"/>
                  </a:lnTo>
                  <a:lnTo>
                    <a:pt x="60" y="215"/>
                  </a:lnTo>
                  <a:lnTo>
                    <a:pt x="64" y="197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5" name="Costa Rica">
              <a:extLst>
                <a:ext uri="{FF2B5EF4-FFF2-40B4-BE49-F238E27FC236}">
                  <a16:creationId xmlns="" xmlns:a16="http://schemas.microsoft.com/office/drawing/2014/main" id="{FC15F93F-8877-4833-B8DF-4CEADB296C3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92698" y="3671076"/>
              <a:ext cx="101519" cy="94394"/>
            </a:xfrm>
            <a:custGeom>
              <a:avLst/>
              <a:gdLst/>
              <a:ahLst/>
              <a:cxnLst>
                <a:cxn ang="0">
                  <a:pos x="98" y="105"/>
                </a:cxn>
                <a:cxn ang="0">
                  <a:pos x="98" y="117"/>
                </a:cxn>
                <a:cxn ang="0">
                  <a:pos x="94" y="117"/>
                </a:cxn>
                <a:cxn ang="0">
                  <a:pos x="80" y="105"/>
                </a:cxn>
                <a:cxn ang="0">
                  <a:pos x="84" y="94"/>
                </a:cxn>
                <a:cxn ang="0">
                  <a:pos x="84" y="82"/>
                </a:cxn>
                <a:cxn ang="0">
                  <a:pos x="68" y="72"/>
                </a:cxn>
                <a:cxn ang="0">
                  <a:pos x="54" y="72"/>
                </a:cxn>
                <a:cxn ang="0">
                  <a:pos x="46" y="64"/>
                </a:cxn>
                <a:cxn ang="0">
                  <a:pos x="46" y="52"/>
                </a:cxn>
                <a:cxn ang="0">
                  <a:pos x="30" y="40"/>
                </a:cxn>
                <a:cxn ang="0">
                  <a:pos x="22" y="42"/>
                </a:cxn>
                <a:cxn ang="0">
                  <a:pos x="22" y="48"/>
                </a:cxn>
                <a:cxn ang="0">
                  <a:pos x="34" y="52"/>
                </a:cxn>
                <a:cxn ang="0">
                  <a:pos x="32" y="60"/>
                </a:cxn>
                <a:cxn ang="0">
                  <a:pos x="28" y="66"/>
                </a:cxn>
                <a:cxn ang="0">
                  <a:pos x="10" y="54"/>
                </a:cxn>
                <a:cxn ang="0">
                  <a:pos x="2" y="40"/>
                </a:cxn>
                <a:cxn ang="0">
                  <a:pos x="4" y="18"/>
                </a:cxn>
                <a:cxn ang="0">
                  <a:pos x="0" y="4"/>
                </a:cxn>
                <a:cxn ang="0">
                  <a:pos x="24" y="2"/>
                </a:cxn>
                <a:cxn ang="0">
                  <a:pos x="42" y="0"/>
                </a:cxn>
                <a:cxn ang="0">
                  <a:pos x="62" y="20"/>
                </a:cxn>
                <a:cxn ang="0">
                  <a:pos x="68" y="18"/>
                </a:cxn>
                <a:cxn ang="0">
                  <a:pos x="76" y="10"/>
                </a:cxn>
                <a:cxn ang="0">
                  <a:pos x="84" y="12"/>
                </a:cxn>
                <a:cxn ang="0">
                  <a:pos x="86" y="26"/>
                </a:cxn>
                <a:cxn ang="0">
                  <a:pos x="96" y="32"/>
                </a:cxn>
                <a:cxn ang="0">
                  <a:pos x="98" y="44"/>
                </a:cxn>
                <a:cxn ang="0">
                  <a:pos x="114" y="50"/>
                </a:cxn>
                <a:cxn ang="0">
                  <a:pos x="126" y="64"/>
                </a:cxn>
                <a:cxn ang="0">
                  <a:pos x="102" y="70"/>
                </a:cxn>
                <a:cxn ang="0">
                  <a:pos x="98" y="74"/>
                </a:cxn>
                <a:cxn ang="0">
                  <a:pos x="100" y="94"/>
                </a:cxn>
                <a:cxn ang="0">
                  <a:pos x="90" y="96"/>
                </a:cxn>
                <a:cxn ang="0">
                  <a:pos x="90" y="101"/>
                </a:cxn>
                <a:cxn ang="0">
                  <a:pos x="98" y="105"/>
                </a:cxn>
              </a:cxnLst>
              <a:rect l="0" t="0" r="r" b="b"/>
              <a:pathLst>
                <a:path w="126" h="117">
                  <a:moveTo>
                    <a:pt x="98" y="105"/>
                  </a:moveTo>
                  <a:lnTo>
                    <a:pt x="98" y="117"/>
                  </a:lnTo>
                  <a:lnTo>
                    <a:pt x="94" y="117"/>
                  </a:lnTo>
                  <a:lnTo>
                    <a:pt x="80" y="105"/>
                  </a:lnTo>
                  <a:lnTo>
                    <a:pt x="84" y="94"/>
                  </a:lnTo>
                  <a:lnTo>
                    <a:pt x="84" y="82"/>
                  </a:lnTo>
                  <a:lnTo>
                    <a:pt x="68" y="72"/>
                  </a:lnTo>
                  <a:lnTo>
                    <a:pt x="54" y="72"/>
                  </a:lnTo>
                  <a:lnTo>
                    <a:pt x="46" y="64"/>
                  </a:lnTo>
                  <a:lnTo>
                    <a:pt x="46" y="52"/>
                  </a:lnTo>
                  <a:lnTo>
                    <a:pt x="30" y="40"/>
                  </a:lnTo>
                  <a:lnTo>
                    <a:pt x="22" y="42"/>
                  </a:lnTo>
                  <a:lnTo>
                    <a:pt x="22" y="48"/>
                  </a:lnTo>
                  <a:lnTo>
                    <a:pt x="34" y="52"/>
                  </a:lnTo>
                  <a:lnTo>
                    <a:pt x="32" y="60"/>
                  </a:lnTo>
                  <a:lnTo>
                    <a:pt x="28" y="66"/>
                  </a:lnTo>
                  <a:lnTo>
                    <a:pt x="10" y="54"/>
                  </a:lnTo>
                  <a:lnTo>
                    <a:pt x="2" y="40"/>
                  </a:lnTo>
                  <a:lnTo>
                    <a:pt x="4" y="18"/>
                  </a:lnTo>
                  <a:lnTo>
                    <a:pt x="0" y="4"/>
                  </a:lnTo>
                  <a:lnTo>
                    <a:pt x="24" y="2"/>
                  </a:lnTo>
                  <a:lnTo>
                    <a:pt x="42" y="0"/>
                  </a:lnTo>
                  <a:lnTo>
                    <a:pt x="62" y="20"/>
                  </a:lnTo>
                  <a:lnTo>
                    <a:pt x="68" y="18"/>
                  </a:lnTo>
                  <a:lnTo>
                    <a:pt x="76" y="10"/>
                  </a:lnTo>
                  <a:lnTo>
                    <a:pt x="84" y="12"/>
                  </a:lnTo>
                  <a:lnTo>
                    <a:pt x="86" y="26"/>
                  </a:lnTo>
                  <a:lnTo>
                    <a:pt x="96" y="32"/>
                  </a:lnTo>
                  <a:lnTo>
                    <a:pt x="98" y="44"/>
                  </a:lnTo>
                  <a:lnTo>
                    <a:pt x="114" y="50"/>
                  </a:lnTo>
                  <a:lnTo>
                    <a:pt x="126" y="64"/>
                  </a:lnTo>
                  <a:lnTo>
                    <a:pt x="102" y="70"/>
                  </a:lnTo>
                  <a:lnTo>
                    <a:pt x="98" y="74"/>
                  </a:lnTo>
                  <a:lnTo>
                    <a:pt x="100" y="94"/>
                  </a:lnTo>
                  <a:lnTo>
                    <a:pt x="90" y="96"/>
                  </a:lnTo>
                  <a:lnTo>
                    <a:pt x="90" y="101"/>
                  </a:lnTo>
                  <a:lnTo>
                    <a:pt x="98" y="1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36" name="Cuba">
              <a:extLst>
                <a:ext uri="{FF2B5EF4-FFF2-40B4-BE49-F238E27FC236}">
                  <a16:creationId xmlns="" xmlns:a16="http://schemas.microsoft.com/office/drawing/2014/main" id="{6CF60672-28AD-421F-A03D-F26F53AEE192}"/>
                </a:ext>
              </a:extLst>
            </p:cNvPr>
            <p:cNvSpPr>
              <a:spLocks/>
            </p:cNvSpPr>
            <p:nvPr/>
          </p:nvSpPr>
          <p:spPr bwMode="gray">
            <a:xfrm>
              <a:off x="2894218" y="3269898"/>
              <a:ext cx="324082" cy="114060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4" y="28"/>
                </a:cxn>
                <a:cxn ang="0">
                  <a:pos x="64" y="8"/>
                </a:cxn>
                <a:cxn ang="0">
                  <a:pos x="110" y="10"/>
                </a:cxn>
                <a:cxn ang="0">
                  <a:pos x="130" y="0"/>
                </a:cxn>
                <a:cxn ang="0">
                  <a:pos x="154" y="8"/>
                </a:cxn>
                <a:cxn ang="0">
                  <a:pos x="174" y="16"/>
                </a:cxn>
                <a:cxn ang="0">
                  <a:pos x="206" y="38"/>
                </a:cxn>
                <a:cxn ang="0">
                  <a:pos x="230" y="40"/>
                </a:cxn>
                <a:cxn ang="0">
                  <a:pos x="268" y="70"/>
                </a:cxn>
                <a:cxn ang="0">
                  <a:pos x="302" y="82"/>
                </a:cxn>
                <a:cxn ang="0">
                  <a:pos x="343" y="88"/>
                </a:cxn>
                <a:cxn ang="0">
                  <a:pos x="343" y="104"/>
                </a:cxn>
                <a:cxn ang="0">
                  <a:pos x="369" y="102"/>
                </a:cxn>
                <a:cxn ang="0">
                  <a:pos x="401" y="126"/>
                </a:cxn>
                <a:cxn ang="0">
                  <a:pos x="347" y="136"/>
                </a:cxn>
                <a:cxn ang="0">
                  <a:pos x="318" y="134"/>
                </a:cxn>
                <a:cxn ang="0">
                  <a:pos x="262" y="140"/>
                </a:cxn>
                <a:cxn ang="0">
                  <a:pos x="280" y="124"/>
                </a:cxn>
                <a:cxn ang="0">
                  <a:pos x="280" y="106"/>
                </a:cxn>
                <a:cxn ang="0">
                  <a:pos x="248" y="106"/>
                </a:cxn>
                <a:cxn ang="0">
                  <a:pos x="228" y="90"/>
                </a:cxn>
                <a:cxn ang="0">
                  <a:pos x="220" y="72"/>
                </a:cxn>
                <a:cxn ang="0">
                  <a:pos x="202" y="72"/>
                </a:cxn>
                <a:cxn ang="0">
                  <a:pos x="176" y="58"/>
                </a:cxn>
                <a:cxn ang="0">
                  <a:pos x="158" y="44"/>
                </a:cxn>
                <a:cxn ang="0">
                  <a:pos x="138" y="38"/>
                </a:cxn>
                <a:cxn ang="0">
                  <a:pos x="124" y="48"/>
                </a:cxn>
                <a:cxn ang="0">
                  <a:pos x="104" y="40"/>
                </a:cxn>
                <a:cxn ang="0">
                  <a:pos x="112" y="26"/>
                </a:cxn>
                <a:cxn ang="0">
                  <a:pos x="74" y="24"/>
                </a:cxn>
                <a:cxn ang="0">
                  <a:pos x="46" y="42"/>
                </a:cxn>
                <a:cxn ang="0">
                  <a:pos x="34" y="44"/>
                </a:cxn>
                <a:cxn ang="0">
                  <a:pos x="30" y="56"/>
                </a:cxn>
                <a:cxn ang="0">
                  <a:pos x="8" y="60"/>
                </a:cxn>
                <a:cxn ang="0">
                  <a:pos x="0" y="50"/>
                </a:cxn>
              </a:cxnLst>
              <a:rect l="0" t="0" r="r" b="b"/>
              <a:pathLst>
                <a:path w="401" h="140">
                  <a:moveTo>
                    <a:pt x="0" y="50"/>
                  </a:moveTo>
                  <a:lnTo>
                    <a:pt x="14" y="28"/>
                  </a:lnTo>
                  <a:lnTo>
                    <a:pt x="64" y="8"/>
                  </a:lnTo>
                  <a:lnTo>
                    <a:pt x="110" y="10"/>
                  </a:lnTo>
                  <a:lnTo>
                    <a:pt x="130" y="0"/>
                  </a:lnTo>
                  <a:lnTo>
                    <a:pt x="154" y="8"/>
                  </a:lnTo>
                  <a:lnTo>
                    <a:pt x="174" y="16"/>
                  </a:lnTo>
                  <a:lnTo>
                    <a:pt x="206" y="38"/>
                  </a:lnTo>
                  <a:lnTo>
                    <a:pt x="230" y="40"/>
                  </a:lnTo>
                  <a:lnTo>
                    <a:pt x="268" y="70"/>
                  </a:lnTo>
                  <a:lnTo>
                    <a:pt x="302" y="82"/>
                  </a:lnTo>
                  <a:lnTo>
                    <a:pt x="343" y="88"/>
                  </a:lnTo>
                  <a:lnTo>
                    <a:pt x="343" y="104"/>
                  </a:lnTo>
                  <a:lnTo>
                    <a:pt x="369" y="102"/>
                  </a:lnTo>
                  <a:lnTo>
                    <a:pt x="401" y="126"/>
                  </a:lnTo>
                  <a:lnTo>
                    <a:pt x="347" y="136"/>
                  </a:lnTo>
                  <a:lnTo>
                    <a:pt x="318" y="134"/>
                  </a:lnTo>
                  <a:lnTo>
                    <a:pt x="262" y="140"/>
                  </a:lnTo>
                  <a:lnTo>
                    <a:pt x="280" y="124"/>
                  </a:lnTo>
                  <a:lnTo>
                    <a:pt x="280" y="106"/>
                  </a:lnTo>
                  <a:lnTo>
                    <a:pt x="248" y="106"/>
                  </a:lnTo>
                  <a:lnTo>
                    <a:pt x="228" y="90"/>
                  </a:lnTo>
                  <a:lnTo>
                    <a:pt x="220" y="72"/>
                  </a:lnTo>
                  <a:lnTo>
                    <a:pt x="202" y="72"/>
                  </a:lnTo>
                  <a:lnTo>
                    <a:pt x="176" y="58"/>
                  </a:lnTo>
                  <a:lnTo>
                    <a:pt x="158" y="44"/>
                  </a:lnTo>
                  <a:lnTo>
                    <a:pt x="138" y="38"/>
                  </a:lnTo>
                  <a:lnTo>
                    <a:pt x="124" y="48"/>
                  </a:lnTo>
                  <a:lnTo>
                    <a:pt x="104" y="40"/>
                  </a:lnTo>
                  <a:lnTo>
                    <a:pt x="112" y="26"/>
                  </a:lnTo>
                  <a:lnTo>
                    <a:pt x="74" y="24"/>
                  </a:lnTo>
                  <a:lnTo>
                    <a:pt x="46" y="42"/>
                  </a:lnTo>
                  <a:lnTo>
                    <a:pt x="34" y="44"/>
                  </a:lnTo>
                  <a:lnTo>
                    <a:pt x="30" y="56"/>
                  </a:lnTo>
                  <a:lnTo>
                    <a:pt x="8" y="6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5" name="Dominican Republic">
              <a:extLst>
                <a:ext uri="{FF2B5EF4-FFF2-40B4-BE49-F238E27FC236}">
                  <a16:creationId xmlns="" xmlns:a16="http://schemas.microsoft.com/office/drawing/2014/main" id="{7EED0147-2AB7-4DAE-8B96-773529F4274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80773" y="3378059"/>
              <a:ext cx="117138" cy="72763"/>
            </a:xfrm>
            <a:custGeom>
              <a:avLst/>
              <a:gdLst/>
              <a:ahLst/>
              <a:cxnLst>
                <a:cxn ang="0">
                  <a:pos x="0" y="60"/>
                </a:cxn>
                <a:cxn ang="0">
                  <a:pos x="10" y="14"/>
                </a:cxn>
                <a:cxn ang="0">
                  <a:pos x="24" y="2"/>
                </a:cxn>
                <a:cxn ang="0">
                  <a:pos x="56" y="0"/>
                </a:cxn>
                <a:cxn ang="0">
                  <a:pos x="84" y="12"/>
                </a:cxn>
                <a:cxn ang="0">
                  <a:pos x="118" y="20"/>
                </a:cxn>
                <a:cxn ang="0">
                  <a:pos x="114" y="30"/>
                </a:cxn>
                <a:cxn ang="0">
                  <a:pos x="146" y="46"/>
                </a:cxn>
                <a:cxn ang="0">
                  <a:pos x="134" y="58"/>
                </a:cxn>
                <a:cxn ang="0">
                  <a:pos x="108" y="50"/>
                </a:cxn>
                <a:cxn ang="0">
                  <a:pos x="88" y="54"/>
                </a:cxn>
                <a:cxn ang="0">
                  <a:pos x="78" y="66"/>
                </a:cxn>
                <a:cxn ang="0">
                  <a:pos x="44" y="52"/>
                </a:cxn>
                <a:cxn ang="0">
                  <a:pos x="46" y="70"/>
                </a:cxn>
                <a:cxn ang="0">
                  <a:pos x="26" y="90"/>
                </a:cxn>
                <a:cxn ang="0">
                  <a:pos x="20" y="76"/>
                </a:cxn>
                <a:cxn ang="0">
                  <a:pos x="0" y="60"/>
                </a:cxn>
              </a:cxnLst>
              <a:rect l="0" t="0" r="r" b="b"/>
              <a:pathLst>
                <a:path w="146" h="90">
                  <a:moveTo>
                    <a:pt x="0" y="60"/>
                  </a:moveTo>
                  <a:lnTo>
                    <a:pt x="10" y="14"/>
                  </a:lnTo>
                  <a:lnTo>
                    <a:pt x="24" y="2"/>
                  </a:lnTo>
                  <a:lnTo>
                    <a:pt x="56" y="0"/>
                  </a:lnTo>
                  <a:lnTo>
                    <a:pt x="84" y="12"/>
                  </a:lnTo>
                  <a:lnTo>
                    <a:pt x="118" y="20"/>
                  </a:lnTo>
                  <a:lnTo>
                    <a:pt x="114" y="30"/>
                  </a:lnTo>
                  <a:lnTo>
                    <a:pt x="146" y="46"/>
                  </a:lnTo>
                  <a:lnTo>
                    <a:pt x="134" y="58"/>
                  </a:lnTo>
                  <a:lnTo>
                    <a:pt x="108" y="50"/>
                  </a:lnTo>
                  <a:lnTo>
                    <a:pt x="88" y="54"/>
                  </a:lnTo>
                  <a:lnTo>
                    <a:pt x="78" y="66"/>
                  </a:lnTo>
                  <a:lnTo>
                    <a:pt x="44" y="52"/>
                  </a:lnTo>
                  <a:lnTo>
                    <a:pt x="46" y="70"/>
                  </a:lnTo>
                  <a:lnTo>
                    <a:pt x="26" y="90"/>
                  </a:lnTo>
                  <a:lnTo>
                    <a:pt x="20" y="76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6" name="Ecuador">
              <a:extLst>
                <a:ext uri="{FF2B5EF4-FFF2-40B4-BE49-F238E27FC236}">
                  <a16:creationId xmlns="" xmlns:a16="http://schemas.microsoft.com/office/drawing/2014/main" id="{207446F7-4181-4F4B-9A22-B08595BE37F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9180" y="3981793"/>
              <a:ext cx="507600" cy="196656"/>
            </a:xfrm>
            <a:custGeom>
              <a:avLst/>
              <a:gdLst/>
              <a:ahLst/>
              <a:cxnLst>
                <a:cxn ang="0">
                  <a:pos x="611" y="98"/>
                </a:cxn>
                <a:cxn ang="0">
                  <a:pos x="582" y="128"/>
                </a:cxn>
                <a:cxn ang="0">
                  <a:pos x="550" y="148"/>
                </a:cxn>
                <a:cxn ang="0">
                  <a:pos x="524" y="158"/>
                </a:cxn>
                <a:cxn ang="0">
                  <a:pos x="516" y="166"/>
                </a:cxn>
                <a:cxn ang="0">
                  <a:pos x="520" y="182"/>
                </a:cxn>
                <a:cxn ang="0">
                  <a:pos x="520" y="198"/>
                </a:cxn>
                <a:cxn ang="0">
                  <a:pos x="514" y="210"/>
                </a:cxn>
                <a:cxn ang="0">
                  <a:pos x="496" y="222"/>
                </a:cxn>
                <a:cxn ang="0">
                  <a:pos x="484" y="226"/>
                </a:cxn>
                <a:cxn ang="0">
                  <a:pos x="474" y="240"/>
                </a:cxn>
                <a:cxn ang="0">
                  <a:pos x="454" y="220"/>
                </a:cxn>
                <a:cxn ang="0">
                  <a:pos x="438" y="222"/>
                </a:cxn>
                <a:cxn ang="0">
                  <a:pos x="432" y="214"/>
                </a:cxn>
                <a:cxn ang="0">
                  <a:pos x="440" y="200"/>
                </a:cxn>
                <a:cxn ang="0">
                  <a:pos x="436" y="186"/>
                </a:cxn>
                <a:cxn ang="0">
                  <a:pos x="456" y="176"/>
                </a:cxn>
                <a:cxn ang="0">
                  <a:pos x="468" y="158"/>
                </a:cxn>
                <a:cxn ang="0">
                  <a:pos x="468" y="144"/>
                </a:cxn>
                <a:cxn ang="0">
                  <a:pos x="464" y="138"/>
                </a:cxn>
                <a:cxn ang="0">
                  <a:pos x="446" y="152"/>
                </a:cxn>
                <a:cxn ang="0">
                  <a:pos x="420" y="138"/>
                </a:cxn>
                <a:cxn ang="0">
                  <a:pos x="418" y="130"/>
                </a:cxn>
                <a:cxn ang="0">
                  <a:pos x="426" y="120"/>
                </a:cxn>
                <a:cxn ang="0">
                  <a:pos x="420" y="102"/>
                </a:cxn>
                <a:cxn ang="0">
                  <a:pos x="426" y="96"/>
                </a:cxn>
                <a:cxn ang="0">
                  <a:pos x="420" y="82"/>
                </a:cxn>
                <a:cxn ang="0">
                  <a:pos x="434" y="76"/>
                </a:cxn>
                <a:cxn ang="0">
                  <a:pos x="436" y="54"/>
                </a:cxn>
                <a:cxn ang="0">
                  <a:pos x="444" y="42"/>
                </a:cxn>
                <a:cxn ang="0">
                  <a:pos x="444" y="20"/>
                </a:cxn>
                <a:cxn ang="0">
                  <a:pos x="464" y="16"/>
                </a:cxn>
                <a:cxn ang="0">
                  <a:pos x="494" y="0"/>
                </a:cxn>
                <a:cxn ang="0">
                  <a:pos x="520" y="16"/>
                </a:cxn>
                <a:cxn ang="0">
                  <a:pos x="627" y="50"/>
                </a:cxn>
                <a:cxn ang="0">
                  <a:pos x="625" y="76"/>
                </a:cxn>
                <a:cxn ang="0">
                  <a:pos x="611" y="98"/>
                </a:cxn>
                <a:cxn ang="0">
                  <a:pos x="10" y="56"/>
                </a:cxn>
                <a:cxn ang="0">
                  <a:pos x="22" y="86"/>
                </a:cxn>
                <a:cxn ang="0">
                  <a:pos x="8" y="100"/>
                </a:cxn>
                <a:cxn ang="0">
                  <a:pos x="24" y="102"/>
                </a:cxn>
                <a:cxn ang="0">
                  <a:pos x="36" y="94"/>
                </a:cxn>
                <a:cxn ang="0">
                  <a:pos x="36" y="82"/>
                </a:cxn>
                <a:cxn ang="0">
                  <a:pos x="28" y="82"/>
                </a:cxn>
                <a:cxn ang="0">
                  <a:pos x="30" y="72"/>
                </a:cxn>
                <a:cxn ang="0">
                  <a:pos x="16" y="44"/>
                </a:cxn>
                <a:cxn ang="0">
                  <a:pos x="0" y="48"/>
                </a:cxn>
                <a:cxn ang="0">
                  <a:pos x="10" y="56"/>
                </a:cxn>
              </a:cxnLst>
              <a:rect l="0" t="0" r="r" b="b"/>
              <a:pathLst>
                <a:path w="627" h="240">
                  <a:moveTo>
                    <a:pt x="611" y="98"/>
                  </a:moveTo>
                  <a:lnTo>
                    <a:pt x="582" y="128"/>
                  </a:lnTo>
                  <a:lnTo>
                    <a:pt x="550" y="148"/>
                  </a:lnTo>
                  <a:lnTo>
                    <a:pt x="524" y="158"/>
                  </a:lnTo>
                  <a:lnTo>
                    <a:pt x="516" y="166"/>
                  </a:lnTo>
                  <a:lnTo>
                    <a:pt x="520" y="182"/>
                  </a:lnTo>
                  <a:lnTo>
                    <a:pt x="520" y="198"/>
                  </a:lnTo>
                  <a:lnTo>
                    <a:pt x="514" y="210"/>
                  </a:lnTo>
                  <a:lnTo>
                    <a:pt x="496" y="222"/>
                  </a:lnTo>
                  <a:lnTo>
                    <a:pt x="484" y="226"/>
                  </a:lnTo>
                  <a:lnTo>
                    <a:pt x="474" y="240"/>
                  </a:lnTo>
                  <a:lnTo>
                    <a:pt x="454" y="220"/>
                  </a:lnTo>
                  <a:lnTo>
                    <a:pt x="438" y="222"/>
                  </a:lnTo>
                  <a:lnTo>
                    <a:pt x="432" y="214"/>
                  </a:lnTo>
                  <a:lnTo>
                    <a:pt x="440" y="200"/>
                  </a:lnTo>
                  <a:lnTo>
                    <a:pt x="436" y="186"/>
                  </a:lnTo>
                  <a:lnTo>
                    <a:pt x="456" y="176"/>
                  </a:lnTo>
                  <a:lnTo>
                    <a:pt x="468" y="158"/>
                  </a:lnTo>
                  <a:lnTo>
                    <a:pt x="468" y="144"/>
                  </a:lnTo>
                  <a:lnTo>
                    <a:pt x="464" y="138"/>
                  </a:lnTo>
                  <a:lnTo>
                    <a:pt x="446" y="152"/>
                  </a:lnTo>
                  <a:lnTo>
                    <a:pt x="420" y="138"/>
                  </a:lnTo>
                  <a:lnTo>
                    <a:pt x="418" y="130"/>
                  </a:lnTo>
                  <a:lnTo>
                    <a:pt x="426" y="120"/>
                  </a:lnTo>
                  <a:lnTo>
                    <a:pt x="420" y="102"/>
                  </a:lnTo>
                  <a:lnTo>
                    <a:pt x="426" y="96"/>
                  </a:lnTo>
                  <a:lnTo>
                    <a:pt x="420" y="82"/>
                  </a:lnTo>
                  <a:lnTo>
                    <a:pt x="434" y="76"/>
                  </a:lnTo>
                  <a:lnTo>
                    <a:pt x="436" y="54"/>
                  </a:lnTo>
                  <a:lnTo>
                    <a:pt x="444" y="42"/>
                  </a:lnTo>
                  <a:lnTo>
                    <a:pt x="444" y="20"/>
                  </a:lnTo>
                  <a:lnTo>
                    <a:pt x="464" y="16"/>
                  </a:lnTo>
                  <a:lnTo>
                    <a:pt x="494" y="0"/>
                  </a:lnTo>
                  <a:lnTo>
                    <a:pt x="520" y="16"/>
                  </a:lnTo>
                  <a:lnTo>
                    <a:pt x="627" y="50"/>
                  </a:lnTo>
                  <a:lnTo>
                    <a:pt x="625" y="76"/>
                  </a:lnTo>
                  <a:lnTo>
                    <a:pt x="611" y="98"/>
                  </a:lnTo>
                  <a:close/>
                  <a:moveTo>
                    <a:pt x="10" y="56"/>
                  </a:moveTo>
                  <a:lnTo>
                    <a:pt x="22" y="86"/>
                  </a:lnTo>
                  <a:lnTo>
                    <a:pt x="8" y="100"/>
                  </a:lnTo>
                  <a:lnTo>
                    <a:pt x="24" y="102"/>
                  </a:lnTo>
                  <a:lnTo>
                    <a:pt x="36" y="94"/>
                  </a:lnTo>
                  <a:lnTo>
                    <a:pt x="36" y="82"/>
                  </a:lnTo>
                  <a:lnTo>
                    <a:pt x="28" y="82"/>
                  </a:lnTo>
                  <a:lnTo>
                    <a:pt x="30" y="72"/>
                  </a:lnTo>
                  <a:lnTo>
                    <a:pt x="16" y="44"/>
                  </a:lnTo>
                  <a:lnTo>
                    <a:pt x="0" y="48"/>
                  </a:lnTo>
                  <a:lnTo>
                    <a:pt x="10" y="5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7" name="Falkland Islands">
              <a:extLst>
                <a:ext uri="{FF2B5EF4-FFF2-40B4-BE49-F238E27FC236}">
                  <a16:creationId xmlns="" xmlns:a16="http://schemas.microsoft.com/office/drawing/2014/main" id="{2376A7BF-5E21-4966-8C57-C296E70B920D}"/>
                </a:ext>
              </a:extLst>
            </p:cNvPr>
            <p:cNvSpPr>
              <a:spLocks noChangeAspect="1" noEditPoints="1"/>
            </p:cNvSpPr>
            <p:nvPr/>
          </p:nvSpPr>
          <p:spPr bwMode="gray">
            <a:xfrm>
              <a:off x="3565811" y="5930654"/>
              <a:ext cx="107376" cy="58998"/>
            </a:xfrm>
            <a:custGeom>
              <a:avLst/>
              <a:gdLst/>
              <a:ahLst/>
              <a:cxnLst>
                <a:cxn ang="0">
                  <a:pos x="85" y="38"/>
                </a:cxn>
                <a:cxn ang="0">
                  <a:pos x="73" y="40"/>
                </a:cxn>
                <a:cxn ang="0">
                  <a:pos x="69" y="61"/>
                </a:cxn>
                <a:cxn ang="0">
                  <a:pos x="71" y="73"/>
                </a:cxn>
                <a:cxn ang="0">
                  <a:pos x="61" y="83"/>
                </a:cxn>
                <a:cxn ang="0">
                  <a:pos x="69" y="85"/>
                </a:cxn>
                <a:cxn ang="0">
                  <a:pos x="76" y="78"/>
                </a:cxn>
                <a:cxn ang="0">
                  <a:pos x="80" y="66"/>
                </a:cxn>
                <a:cxn ang="0">
                  <a:pos x="90" y="64"/>
                </a:cxn>
                <a:cxn ang="0">
                  <a:pos x="94" y="52"/>
                </a:cxn>
                <a:cxn ang="0">
                  <a:pos x="109" y="59"/>
                </a:cxn>
                <a:cxn ang="0">
                  <a:pos x="111" y="50"/>
                </a:cxn>
                <a:cxn ang="0">
                  <a:pos x="128" y="45"/>
                </a:cxn>
                <a:cxn ang="0">
                  <a:pos x="132" y="38"/>
                </a:cxn>
                <a:cxn ang="0">
                  <a:pos x="144" y="35"/>
                </a:cxn>
                <a:cxn ang="0">
                  <a:pos x="158" y="26"/>
                </a:cxn>
                <a:cxn ang="0">
                  <a:pos x="156" y="12"/>
                </a:cxn>
                <a:cxn ang="0">
                  <a:pos x="146" y="7"/>
                </a:cxn>
                <a:cxn ang="0">
                  <a:pos x="132" y="7"/>
                </a:cxn>
                <a:cxn ang="0">
                  <a:pos x="128" y="19"/>
                </a:cxn>
                <a:cxn ang="0">
                  <a:pos x="120" y="16"/>
                </a:cxn>
                <a:cxn ang="0">
                  <a:pos x="118" y="5"/>
                </a:cxn>
                <a:cxn ang="0">
                  <a:pos x="102" y="0"/>
                </a:cxn>
                <a:cxn ang="0">
                  <a:pos x="94" y="21"/>
                </a:cxn>
                <a:cxn ang="0">
                  <a:pos x="94" y="38"/>
                </a:cxn>
                <a:cxn ang="0">
                  <a:pos x="85" y="38"/>
                </a:cxn>
                <a:cxn ang="0">
                  <a:pos x="87" y="14"/>
                </a:cxn>
                <a:cxn ang="0">
                  <a:pos x="80" y="7"/>
                </a:cxn>
                <a:cxn ang="0">
                  <a:pos x="76" y="12"/>
                </a:cxn>
                <a:cxn ang="0">
                  <a:pos x="61" y="12"/>
                </a:cxn>
                <a:cxn ang="0">
                  <a:pos x="57" y="2"/>
                </a:cxn>
                <a:cxn ang="0">
                  <a:pos x="40" y="2"/>
                </a:cxn>
                <a:cxn ang="0">
                  <a:pos x="24" y="12"/>
                </a:cxn>
                <a:cxn ang="0">
                  <a:pos x="31" y="14"/>
                </a:cxn>
                <a:cxn ang="0">
                  <a:pos x="33" y="21"/>
                </a:cxn>
                <a:cxn ang="0">
                  <a:pos x="47" y="24"/>
                </a:cxn>
                <a:cxn ang="0">
                  <a:pos x="52" y="31"/>
                </a:cxn>
                <a:cxn ang="0">
                  <a:pos x="45" y="33"/>
                </a:cxn>
                <a:cxn ang="0">
                  <a:pos x="24" y="31"/>
                </a:cxn>
                <a:cxn ang="0">
                  <a:pos x="24" y="38"/>
                </a:cxn>
                <a:cxn ang="0">
                  <a:pos x="35" y="38"/>
                </a:cxn>
                <a:cxn ang="0">
                  <a:pos x="33" y="45"/>
                </a:cxn>
                <a:cxn ang="0">
                  <a:pos x="28" y="52"/>
                </a:cxn>
                <a:cxn ang="0">
                  <a:pos x="14" y="47"/>
                </a:cxn>
                <a:cxn ang="0">
                  <a:pos x="7" y="40"/>
                </a:cxn>
                <a:cxn ang="0">
                  <a:pos x="0" y="45"/>
                </a:cxn>
                <a:cxn ang="0">
                  <a:pos x="5" y="59"/>
                </a:cxn>
                <a:cxn ang="0">
                  <a:pos x="12" y="66"/>
                </a:cxn>
                <a:cxn ang="0">
                  <a:pos x="17" y="64"/>
                </a:cxn>
                <a:cxn ang="0">
                  <a:pos x="28" y="71"/>
                </a:cxn>
                <a:cxn ang="0">
                  <a:pos x="35" y="64"/>
                </a:cxn>
                <a:cxn ang="0">
                  <a:pos x="38" y="57"/>
                </a:cxn>
                <a:cxn ang="0">
                  <a:pos x="54" y="52"/>
                </a:cxn>
                <a:cxn ang="0">
                  <a:pos x="69" y="31"/>
                </a:cxn>
                <a:cxn ang="0">
                  <a:pos x="87" y="14"/>
                </a:cxn>
              </a:cxnLst>
              <a:rect l="0" t="0" r="r" b="b"/>
              <a:pathLst>
                <a:path w="158" h="85">
                  <a:moveTo>
                    <a:pt x="85" y="38"/>
                  </a:moveTo>
                  <a:lnTo>
                    <a:pt x="73" y="40"/>
                  </a:lnTo>
                  <a:lnTo>
                    <a:pt x="69" y="61"/>
                  </a:lnTo>
                  <a:lnTo>
                    <a:pt x="71" y="73"/>
                  </a:lnTo>
                  <a:lnTo>
                    <a:pt x="61" y="83"/>
                  </a:lnTo>
                  <a:lnTo>
                    <a:pt x="69" y="85"/>
                  </a:lnTo>
                  <a:lnTo>
                    <a:pt x="76" y="78"/>
                  </a:lnTo>
                  <a:lnTo>
                    <a:pt x="80" y="66"/>
                  </a:lnTo>
                  <a:lnTo>
                    <a:pt x="90" y="64"/>
                  </a:lnTo>
                  <a:lnTo>
                    <a:pt x="94" y="52"/>
                  </a:lnTo>
                  <a:lnTo>
                    <a:pt x="109" y="59"/>
                  </a:lnTo>
                  <a:lnTo>
                    <a:pt x="111" y="50"/>
                  </a:lnTo>
                  <a:lnTo>
                    <a:pt x="128" y="45"/>
                  </a:lnTo>
                  <a:lnTo>
                    <a:pt x="132" y="38"/>
                  </a:lnTo>
                  <a:lnTo>
                    <a:pt x="144" y="35"/>
                  </a:lnTo>
                  <a:lnTo>
                    <a:pt x="158" y="26"/>
                  </a:lnTo>
                  <a:lnTo>
                    <a:pt x="156" y="12"/>
                  </a:lnTo>
                  <a:lnTo>
                    <a:pt x="146" y="7"/>
                  </a:lnTo>
                  <a:lnTo>
                    <a:pt x="132" y="7"/>
                  </a:lnTo>
                  <a:lnTo>
                    <a:pt x="128" y="19"/>
                  </a:lnTo>
                  <a:lnTo>
                    <a:pt x="120" y="16"/>
                  </a:lnTo>
                  <a:lnTo>
                    <a:pt x="118" y="5"/>
                  </a:lnTo>
                  <a:lnTo>
                    <a:pt x="102" y="0"/>
                  </a:lnTo>
                  <a:lnTo>
                    <a:pt x="94" y="21"/>
                  </a:lnTo>
                  <a:lnTo>
                    <a:pt x="94" y="38"/>
                  </a:lnTo>
                  <a:lnTo>
                    <a:pt x="85" y="38"/>
                  </a:lnTo>
                  <a:close/>
                  <a:moveTo>
                    <a:pt x="87" y="14"/>
                  </a:moveTo>
                  <a:lnTo>
                    <a:pt x="80" y="7"/>
                  </a:lnTo>
                  <a:lnTo>
                    <a:pt x="76" y="12"/>
                  </a:lnTo>
                  <a:lnTo>
                    <a:pt x="61" y="12"/>
                  </a:lnTo>
                  <a:lnTo>
                    <a:pt x="57" y="2"/>
                  </a:lnTo>
                  <a:lnTo>
                    <a:pt x="40" y="2"/>
                  </a:lnTo>
                  <a:lnTo>
                    <a:pt x="24" y="12"/>
                  </a:lnTo>
                  <a:lnTo>
                    <a:pt x="31" y="14"/>
                  </a:lnTo>
                  <a:lnTo>
                    <a:pt x="33" y="21"/>
                  </a:lnTo>
                  <a:lnTo>
                    <a:pt x="47" y="24"/>
                  </a:lnTo>
                  <a:lnTo>
                    <a:pt x="52" y="31"/>
                  </a:lnTo>
                  <a:lnTo>
                    <a:pt x="45" y="33"/>
                  </a:lnTo>
                  <a:lnTo>
                    <a:pt x="24" y="31"/>
                  </a:lnTo>
                  <a:lnTo>
                    <a:pt x="24" y="38"/>
                  </a:lnTo>
                  <a:lnTo>
                    <a:pt x="35" y="38"/>
                  </a:lnTo>
                  <a:lnTo>
                    <a:pt x="33" y="45"/>
                  </a:lnTo>
                  <a:lnTo>
                    <a:pt x="28" y="52"/>
                  </a:lnTo>
                  <a:lnTo>
                    <a:pt x="14" y="47"/>
                  </a:lnTo>
                  <a:lnTo>
                    <a:pt x="7" y="40"/>
                  </a:lnTo>
                  <a:lnTo>
                    <a:pt x="0" y="45"/>
                  </a:lnTo>
                  <a:lnTo>
                    <a:pt x="5" y="59"/>
                  </a:lnTo>
                  <a:lnTo>
                    <a:pt x="12" y="66"/>
                  </a:lnTo>
                  <a:lnTo>
                    <a:pt x="17" y="64"/>
                  </a:lnTo>
                  <a:lnTo>
                    <a:pt x="28" y="71"/>
                  </a:lnTo>
                  <a:lnTo>
                    <a:pt x="35" y="64"/>
                  </a:lnTo>
                  <a:lnTo>
                    <a:pt x="38" y="57"/>
                  </a:lnTo>
                  <a:lnTo>
                    <a:pt x="54" y="52"/>
                  </a:lnTo>
                  <a:lnTo>
                    <a:pt x="69" y="31"/>
                  </a:lnTo>
                  <a:lnTo>
                    <a:pt x="87" y="1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8001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58" name="French Guiana">
              <a:extLst>
                <a:ext uri="{FF2B5EF4-FFF2-40B4-BE49-F238E27FC236}">
                  <a16:creationId xmlns="" xmlns:a16="http://schemas.microsoft.com/office/drawing/2014/main" id="{F8A53D94-454A-41A4-A1E8-833488923D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762993" y="3842167"/>
              <a:ext cx="83949" cy="114060"/>
            </a:xfrm>
            <a:custGeom>
              <a:avLst/>
              <a:gdLst/>
              <a:ahLst/>
              <a:cxnLst>
                <a:cxn ang="0">
                  <a:pos x="16" y="134"/>
                </a:cxn>
                <a:cxn ang="0">
                  <a:pos x="0" y="130"/>
                </a:cxn>
                <a:cxn ang="0">
                  <a:pos x="14" y="108"/>
                </a:cxn>
                <a:cxn ang="0">
                  <a:pos x="10" y="94"/>
                </a:cxn>
                <a:cxn ang="0">
                  <a:pos x="18" y="84"/>
                </a:cxn>
                <a:cxn ang="0">
                  <a:pos x="4" y="70"/>
                </a:cxn>
                <a:cxn ang="0">
                  <a:pos x="0" y="46"/>
                </a:cxn>
                <a:cxn ang="0">
                  <a:pos x="4" y="24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44" y="6"/>
                </a:cxn>
                <a:cxn ang="0">
                  <a:pos x="56" y="8"/>
                </a:cxn>
                <a:cxn ang="0">
                  <a:pos x="74" y="16"/>
                </a:cxn>
                <a:cxn ang="0">
                  <a:pos x="104" y="44"/>
                </a:cxn>
                <a:cxn ang="0">
                  <a:pos x="96" y="70"/>
                </a:cxn>
                <a:cxn ang="0">
                  <a:pos x="80" y="94"/>
                </a:cxn>
                <a:cxn ang="0">
                  <a:pos x="72" y="126"/>
                </a:cxn>
                <a:cxn ang="0">
                  <a:pos x="54" y="140"/>
                </a:cxn>
                <a:cxn ang="0">
                  <a:pos x="48" y="128"/>
                </a:cxn>
                <a:cxn ang="0">
                  <a:pos x="32" y="122"/>
                </a:cxn>
                <a:cxn ang="0">
                  <a:pos x="16" y="134"/>
                </a:cxn>
              </a:cxnLst>
              <a:rect l="0" t="0" r="r" b="b"/>
              <a:pathLst>
                <a:path w="104" h="140">
                  <a:moveTo>
                    <a:pt x="16" y="134"/>
                  </a:moveTo>
                  <a:lnTo>
                    <a:pt x="0" y="130"/>
                  </a:lnTo>
                  <a:lnTo>
                    <a:pt x="14" y="108"/>
                  </a:lnTo>
                  <a:lnTo>
                    <a:pt x="10" y="94"/>
                  </a:lnTo>
                  <a:lnTo>
                    <a:pt x="18" y="84"/>
                  </a:lnTo>
                  <a:lnTo>
                    <a:pt x="4" y="70"/>
                  </a:lnTo>
                  <a:lnTo>
                    <a:pt x="0" y="46"/>
                  </a:lnTo>
                  <a:lnTo>
                    <a:pt x="4" y="24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44" y="6"/>
                  </a:lnTo>
                  <a:lnTo>
                    <a:pt x="56" y="8"/>
                  </a:lnTo>
                  <a:lnTo>
                    <a:pt x="74" y="16"/>
                  </a:lnTo>
                  <a:lnTo>
                    <a:pt x="104" y="44"/>
                  </a:lnTo>
                  <a:lnTo>
                    <a:pt x="96" y="70"/>
                  </a:lnTo>
                  <a:lnTo>
                    <a:pt x="80" y="94"/>
                  </a:lnTo>
                  <a:lnTo>
                    <a:pt x="72" y="126"/>
                  </a:lnTo>
                  <a:lnTo>
                    <a:pt x="54" y="140"/>
                  </a:lnTo>
                  <a:lnTo>
                    <a:pt x="48" y="128"/>
                  </a:lnTo>
                  <a:lnTo>
                    <a:pt x="32" y="122"/>
                  </a:lnTo>
                  <a:lnTo>
                    <a:pt x="16" y="13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3" name="Greenland">
              <a:extLst>
                <a:ext uri="{FF2B5EF4-FFF2-40B4-BE49-F238E27FC236}">
                  <a16:creationId xmlns="" xmlns:a16="http://schemas.microsoft.com/office/drawing/2014/main" id="{5B339646-813A-4C3E-8E5F-A3AE9788B1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3530" y="259095"/>
              <a:ext cx="1497417" cy="1168136"/>
            </a:xfrm>
            <a:custGeom>
              <a:avLst/>
              <a:gdLst/>
              <a:ahLst/>
              <a:cxnLst>
                <a:cxn ang="0">
                  <a:pos x="25" y="143"/>
                </a:cxn>
                <a:cxn ang="0">
                  <a:pos x="96" y="119"/>
                </a:cxn>
                <a:cxn ang="0">
                  <a:pos x="70" y="96"/>
                </a:cxn>
                <a:cxn ang="0">
                  <a:pos x="150" y="69"/>
                </a:cxn>
                <a:cxn ang="0">
                  <a:pos x="231" y="51"/>
                </a:cxn>
                <a:cxn ang="0">
                  <a:pos x="276" y="72"/>
                </a:cxn>
                <a:cxn ang="0">
                  <a:pos x="291" y="45"/>
                </a:cxn>
                <a:cxn ang="0">
                  <a:pos x="330" y="60"/>
                </a:cxn>
                <a:cxn ang="0">
                  <a:pos x="345" y="39"/>
                </a:cxn>
                <a:cxn ang="0">
                  <a:pos x="378" y="24"/>
                </a:cxn>
                <a:cxn ang="0">
                  <a:pos x="433" y="17"/>
                </a:cxn>
                <a:cxn ang="0">
                  <a:pos x="489" y="2"/>
                </a:cxn>
                <a:cxn ang="0">
                  <a:pos x="561" y="0"/>
                </a:cxn>
                <a:cxn ang="0">
                  <a:pos x="589" y="6"/>
                </a:cxn>
                <a:cxn ang="0">
                  <a:pos x="568" y="18"/>
                </a:cxn>
                <a:cxn ang="0">
                  <a:pos x="568" y="26"/>
                </a:cxn>
                <a:cxn ang="0">
                  <a:pos x="628" y="21"/>
                </a:cxn>
                <a:cxn ang="0">
                  <a:pos x="666" y="33"/>
                </a:cxn>
                <a:cxn ang="0">
                  <a:pos x="612" y="54"/>
                </a:cxn>
                <a:cxn ang="0">
                  <a:pos x="631" y="65"/>
                </a:cxn>
                <a:cxn ang="0">
                  <a:pos x="643" y="89"/>
                </a:cxn>
                <a:cxn ang="0">
                  <a:pos x="742" y="62"/>
                </a:cxn>
                <a:cxn ang="0">
                  <a:pos x="783" y="65"/>
                </a:cxn>
                <a:cxn ang="0">
                  <a:pos x="745" y="96"/>
                </a:cxn>
                <a:cxn ang="0">
                  <a:pos x="700" y="123"/>
                </a:cxn>
                <a:cxn ang="0">
                  <a:pos x="681" y="149"/>
                </a:cxn>
                <a:cxn ang="0">
                  <a:pos x="684" y="168"/>
                </a:cxn>
                <a:cxn ang="0">
                  <a:pos x="697" y="198"/>
                </a:cxn>
                <a:cxn ang="0">
                  <a:pos x="687" y="212"/>
                </a:cxn>
                <a:cxn ang="0">
                  <a:pos x="664" y="234"/>
                </a:cxn>
                <a:cxn ang="0">
                  <a:pos x="663" y="267"/>
                </a:cxn>
                <a:cxn ang="0">
                  <a:pos x="651" y="287"/>
                </a:cxn>
                <a:cxn ang="0">
                  <a:pos x="663" y="314"/>
                </a:cxn>
                <a:cxn ang="0">
                  <a:pos x="658" y="344"/>
                </a:cxn>
                <a:cxn ang="0">
                  <a:pos x="630" y="344"/>
                </a:cxn>
                <a:cxn ang="0">
                  <a:pos x="595" y="354"/>
                </a:cxn>
                <a:cxn ang="0">
                  <a:pos x="619" y="369"/>
                </a:cxn>
                <a:cxn ang="0">
                  <a:pos x="612" y="390"/>
                </a:cxn>
                <a:cxn ang="0">
                  <a:pos x="544" y="413"/>
                </a:cxn>
                <a:cxn ang="0">
                  <a:pos x="499" y="432"/>
                </a:cxn>
                <a:cxn ang="0">
                  <a:pos x="448" y="470"/>
                </a:cxn>
                <a:cxn ang="0">
                  <a:pos x="409" y="516"/>
                </a:cxn>
                <a:cxn ang="0">
                  <a:pos x="376" y="576"/>
                </a:cxn>
                <a:cxn ang="0">
                  <a:pos x="355" y="606"/>
                </a:cxn>
                <a:cxn ang="0">
                  <a:pos x="310" y="582"/>
                </a:cxn>
                <a:cxn ang="0">
                  <a:pos x="265" y="521"/>
                </a:cxn>
                <a:cxn ang="0">
                  <a:pos x="240" y="479"/>
                </a:cxn>
                <a:cxn ang="0">
                  <a:pos x="255" y="440"/>
                </a:cxn>
                <a:cxn ang="0">
                  <a:pos x="268" y="407"/>
                </a:cxn>
                <a:cxn ang="0">
                  <a:pos x="268" y="362"/>
                </a:cxn>
                <a:cxn ang="0">
                  <a:pos x="250" y="326"/>
                </a:cxn>
                <a:cxn ang="0">
                  <a:pos x="208" y="317"/>
                </a:cxn>
                <a:cxn ang="0">
                  <a:pos x="196" y="255"/>
                </a:cxn>
                <a:cxn ang="0">
                  <a:pos x="153" y="213"/>
                </a:cxn>
                <a:cxn ang="0">
                  <a:pos x="102" y="210"/>
                </a:cxn>
                <a:cxn ang="0">
                  <a:pos x="78" y="218"/>
                </a:cxn>
                <a:cxn ang="0">
                  <a:pos x="46" y="213"/>
                </a:cxn>
                <a:cxn ang="0">
                  <a:pos x="9" y="197"/>
                </a:cxn>
                <a:cxn ang="0">
                  <a:pos x="33" y="176"/>
                </a:cxn>
                <a:cxn ang="0">
                  <a:pos x="0" y="162"/>
                </a:cxn>
              </a:cxnLst>
              <a:rect l="0" t="0" r="r" b="b"/>
              <a:pathLst>
                <a:path w="783" h="606">
                  <a:moveTo>
                    <a:pt x="6" y="149"/>
                  </a:moveTo>
                  <a:lnTo>
                    <a:pt x="25" y="143"/>
                  </a:lnTo>
                  <a:lnTo>
                    <a:pt x="67" y="143"/>
                  </a:lnTo>
                  <a:lnTo>
                    <a:pt x="96" y="119"/>
                  </a:lnTo>
                  <a:lnTo>
                    <a:pt x="63" y="114"/>
                  </a:lnTo>
                  <a:lnTo>
                    <a:pt x="70" y="96"/>
                  </a:lnTo>
                  <a:lnTo>
                    <a:pt x="123" y="83"/>
                  </a:lnTo>
                  <a:lnTo>
                    <a:pt x="150" y="69"/>
                  </a:lnTo>
                  <a:lnTo>
                    <a:pt x="196" y="50"/>
                  </a:lnTo>
                  <a:lnTo>
                    <a:pt x="231" y="51"/>
                  </a:lnTo>
                  <a:lnTo>
                    <a:pt x="255" y="66"/>
                  </a:lnTo>
                  <a:lnTo>
                    <a:pt x="276" y="72"/>
                  </a:lnTo>
                  <a:lnTo>
                    <a:pt x="279" y="51"/>
                  </a:lnTo>
                  <a:lnTo>
                    <a:pt x="291" y="45"/>
                  </a:lnTo>
                  <a:lnTo>
                    <a:pt x="306" y="53"/>
                  </a:lnTo>
                  <a:lnTo>
                    <a:pt x="330" y="60"/>
                  </a:lnTo>
                  <a:lnTo>
                    <a:pt x="328" y="42"/>
                  </a:lnTo>
                  <a:lnTo>
                    <a:pt x="345" y="39"/>
                  </a:lnTo>
                  <a:lnTo>
                    <a:pt x="370" y="39"/>
                  </a:lnTo>
                  <a:lnTo>
                    <a:pt x="378" y="24"/>
                  </a:lnTo>
                  <a:lnTo>
                    <a:pt x="409" y="24"/>
                  </a:lnTo>
                  <a:lnTo>
                    <a:pt x="433" y="17"/>
                  </a:lnTo>
                  <a:lnTo>
                    <a:pt x="448" y="3"/>
                  </a:lnTo>
                  <a:lnTo>
                    <a:pt x="489" y="2"/>
                  </a:lnTo>
                  <a:lnTo>
                    <a:pt x="532" y="6"/>
                  </a:lnTo>
                  <a:lnTo>
                    <a:pt x="561" y="0"/>
                  </a:lnTo>
                  <a:lnTo>
                    <a:pt x="570" y="6"/>
                  </a:lnTo>
                  <a:lnTo>
                    <a:pt x="589" y="6"/>
                  </a:lnTo>
                  <a:lnTo>
                    <a:pt x="595" y="14"/>
                  </a:lnTo>
                  <a:lnTo>
                    <a:pt x="568" y="18"/>
                  </a:lnTo>
                  <a:lnTo>
                    <a:pt x="543" y="23"/>
                  </a:lnTo>
                  <a:lnTo>
                    <a:pt x="568" y="26"/>
                  </a:lnTo>
                  <a:lnTo>
                    <a:pt x="591" y="21"/>
                  </a:lnTo>
                  <a:lnTo>
                    <a:pt x="628" y="21"/>
                  </a:lnTo>
                  <a:lnTo>
                    <a:pt x="645" y="33"/>
                  </a:lnTo>
                  <a:lnTo>
                    <a:pt x="666" y="33"/>
                  </a:lnTo>
                  <a:lnTo>
                    <a:pt x="649" y="54"/>
                  </a:lnTo>
                  <a:lnTo>
                    <a:pt x="612" y="54"/>
                  </a:lnTo>
                  <a:lnTo>
                    <a:pt x="597" y="65"/>
                  </a:lnTo>
                  <a:lnTo>
                    <a:pt x="631" y="65"/>
                  </a:lnTo>
                  <a:lnTo>
                    <a:pt x="663" y="66"/>
                  </a:lnTo>
                  <a:lnTo>
                    <a:pt x="643" y="89"/>
                  </a:lnTo>
                  <a:lnTo>
                    <a:pt x="682" y="60"/>
                  </a:lnTo>
                  <a:lnTo>
                    <a:pt x="742" y="62"/>
                  </a:lnTo>
                  <a:lnTo>
                    <a:pt x="763" y="56"/>
                  </a:lnTo>
                  <a:lnTo>
                    <a:pt x="783" y="65"/>
                  </a:lnTo>
                  <a:lnTo>
                    <a:pt x="775" y="81"/>
                  </a:lnTo>
                  <a:lnTo>
                    <a:pt x="745" y="96"/>
                  </a:lnTo>
                  <a:lnTo>
                    <a:pt x="715" y="99"/>
                  </a:lnTo>
                  <a:lnTo>
                    <a:pt x="700" y="123"/>
                  </a:lnTo>
                  <a:lnTo>
                    <a:pt x="694" y="137"/>
                  </a:lnTo>
                  <a:lnTo>
                    <a:pt x="681" y="149"/>
                  </a:lnTo>
                  <a:lnTo>
                    <a:pt x="666" y="156"/>
                  </a:lnTo>
                  <a:lnTo>
                    <a:pt x="684" y="168"/>
                  </a:lnTo>
                  <a:lnTo>
                    <a:pt x="705" y="191"/>
                  </a:lnTo>
                  <a:lnTo>
                    <a:pt x="697" y="198"/>
                  </a:lnTo>
                  <a:lnTo>
                    <a:pt x="678" y="198"/>
                  </a:lnTo>
                  <a:lnTo>
                    <a:pt x="687" y="212"/>
                  </a:lnTo>
                  <a:lnTo>
                    <a:pt x="688" y="227"/>
                  </a:lnTo>
                  <a:lnTo>
                    <a:pt x="664" y="234"/>
                  </a:lnTo>
                  <a:lnTo>
                    <a:pt x="657" y="251"/>
                  </a:lnTo>
                  <a:lnTo>
                    <a:pt x="663" y="267"/>
                  </a:lnTo>
                  <a:lnTo>
                    <a:pt x="678" y="275"/>
                  </a:lnTo>
                  <a:lnTo>
                    <a:pt x="651" y="287"/>
                  </a:lnTo>
                  <a:lnTo>
                    <a:pt x="640" y="290"/>
                  </a:lnTo>
                  <a:lnTo>
                    <a:pt x="663" y="314"/>
                  </a:lnTo>
                  <a:lnTo>
                    <a:pt x="649" y="326"/>
                  </a:lnTo>
                  <a:lnTo>
                    <a:pt x="658" y="344"/>
                  </a:lnTo>
                  <a:lnTo>
                    <a:pt x="648" y="356"/>
                  </a:lnTo>
                  <a:lnTo>
                    <a:pt x="630" y="344"/>
                  </a:lnTo>
                  <a:lnTo>
                    <a:pt x="610" y="344"/>
                  </a:lnTo>
                  <a:lnTo>
                    <a:pt x="595" y="354"/>
                  </a:lnTo>
                  <a:lnTo>
                    <a:pt x="600" y="369"/>
                  </a:lnTo>
                  <a:lnTo>
                    <a:pt x="619" y="369"/>
                  </a:lnTo>
                  <a:lnTo>
                    <a:pt x="637" y="378"/>
                  </a:lnTo>
                  <a:lnTo>
                    <a:pt x="612" y="390"/>
                  </a:lnTo>
                  <a:lnTo>
                    <a:pt x="582" y="413"/>
                  </a:lnTo>
                  <a:lnTo>
                    <a:pt x="544" y="413"/>
                  </a:lnTo>
                  <a:lnTo>
                    <a:pt x="525" y="426"/>
                  </a:lnTo>
                  <a:lnTo>
                    <a:pt x="499" y="432"/>
                  </a:lnTo>
                  <a:lnTo>
                    <a:pt x="475" y="461"/>
                  </a:lnTo>
                  <a:lnTo>
                    <a:pt x="448" y="470"/>
                  </a:lnTo>
                  <a:lnTo>
                    <a:pt x="418" y="489"/>
                  </a:lnTo>
                  <a:lnTo>
                    <a:pt x="409" y="516"/>
                  </a:lnTo>
                  <a:lnTo>
                    <a:pt x="399" y="542"/>
                  </a:lnTo>
                  <a:lnTo>
                    <a:pt x="376" y="576"/>
                  </a:lnTo>
                  <a:lnTo>
                    <a:pt x="378" y="597"/>
                  </a:lnTo>
                  <a:lnTo>
                    <a:pt x="355" y="606"/>
                  </a:lnTo>
                  <a:lnTo>
                    <a:pt x="331" y="584"/>
                  </a:lnTo>
                  <a:lnTo>
                    <a:pt x="310" y="582"/>
                  </a:lnTo>
                  <a:lnTo>
                    <a:pt x="285" y="551"/>
                  </a:lnTo>
                  <a:lnTo>
                    <a:pt x="265" y="521"/>
                  </a:lnTo>
                  <a:lnTo>
                    <a:pt x="258" y="492"/>
                  </a:lnTo>
                  <a:lnTo>
                    <a:pt x="240" y="479"/>
                  </a:lnTo>
                  <a:lnTo>
                    <a:pt x="243" y="452"/>
                  </a:lnTo>
                  <a:lnTo>
                    <a:pt x="255" y="440"/>
                  </a:lnTo>
                  <a:lnTo>
                    <a:pt x="268" y="425"/>
                  </a:lnTo>
                  <a:lnTo>
                    <a:pt x="268" y="407"/>
                  </a:lnTo>
                  <a:lnTo>
                    <a:pt x="279" y="381"/>
                  </a:lnTo>
                  <a:lnTo>
                    <a:pt x="268" y="362"/>
                  </a:lnTo>
                  <a:lnTo>
                    <a:pt x="273" y="335"/>
                  </a:lnTo>
                  <a:lnTo>
                    <a:pt x="250" y="326"/>
                  </a:lnTo>
                  <a:lnTo>
                    <a:pt x="217" y="329"/>
                  </a:lnTo>
                  <a:lnTo>
                    <a:pt x="208" y="317"/>
                  </a:lnTo>
                  <a:lnTo>
                    <a:pt x="216" y="296"/>
                  </a:lnTo>
                  <a:lnTo>
                    <a:pt x="196" y="255"/>
                  </a:lnTo>
                  <a:lnTo>
                    <a:pt x="181" y="233"/>
                  </a:lnTo>
                  <a:lnTo>
                    <a:pt x="153" y="213"/>
                  </a:lnTo>
                  <a:lnTo>
                    <a:pt x="126" y="209"/>
                  </a:lnTo>
                  <a:lnTo>
                    <a:pt x="102" y="210"/>
                  </a:lnTo>
                  <a:lnTo>
                    <a:pt x="94" y="219"/>
                  </a:lnTo>
                  <a:lnTo>
                    <a:pt x="78" y="218"/>
                  </a:lnTo>
                  <a:lnTo>
                    <a:pt x="66" y="204"/>
                  </a:lnTo>
                  <a:lnTo>
                    <a:pt x="46" y="213"/>
                  </a:lnTo>
                  <a:lnTo>
                    <a:pt x="22" y="212"/>
                  </a:lnTo>
                  <a:lnTo>
                    <a:pt x="9" y="197"/>
                  </a:lnTo>
                  <a:lnTo>
                    <a:pt x="18" y="185"/>
                  </a:lnTo>
                  <a:lnTo>
                    <a:pt x="33" y="176"/>
                  </a:lnTo>
                  <a:lnTo>
                    <a:pt x="13" y="173"/>
                  </a:lnTo>
                  <a:lnTo>
                    <a:pt x="0" y="162"/>
                  </a:lnTo>
                  <a:lnTo>
                    <a:pt x="6" y="14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6" name="Guyana">
              <a:extLst>
                <a:ext uri="{FF2B5EF4-FFF2-40B4-BE49-F238E27FC236}">
                  <a16:creationId xmlns="" xmlns:a16="http://schemas.microsoft.com/office/drawing/2014/main" id="{F710201B-31C4-44F0-85B9-5500FE137165}"/>
                </a:ext>
              </a:extLst>
            </p:cNvPr>
            <p:cNvSpPr>
              <a:spLocks/>
            </p:cNvSpPr>
            <p:nvPr/>
          </p:nvSpPr>
          <p:spPr bwMode="gray">
            <a:xfrm>
              <a:off x="3550191" y="3755638"/>
              <a:ext cx="136661" cy="226155"/>
            </a:xfrm>
            <a:custGeom>
              <a:avLst/>
              <a:gdLst/>
              <a:ahLst/>
              <a:cxnLst>
                <a:cxn ang="0">
                  <a:pos x="56" y="124"/>
                </a:cxn>
                <a:cxn ang="0">
                  <a:pos x="28" y="126"/>
                </a:cxn>
                <a:cxn ang="0">
                  <a:pos x="0" y="102"/>
                </a:cxn>
                <a:cxn ang="0">
                  <a:pos x="6" y="86"/>
                </a:cxn>
                <a:cxn ang="0">
                  <a:pos x="8" y="60"/>
                </a:cxn>
                <a:cxn ang="0">
                  <a:pos x="34" y="52"/>
                </a:cxn>
                <a:cxn ang="0">
                  <a:pos x="36" y="24"/>
                </a:cxn>
                <a:cxn ang="0">
                  <a:pos x="56" y="0"/>
                </a:cxn>
                <a:cxn ang="0">
                  <a:pos x="64" y="6"/>
                </a:cxn>
                <a:cxn ang="0">
                  <a:pos x="76" y="6"/>
                </a:cxn>
                <a:cxn ang="0">
                  <a:pos x="112" y="38"/>
                </a:cxn>
                <a:cxn ang="0">
                  <a:pos x="112" y="62"/>
                </a:cxn>
                <a:cxn ang="0">
                  <a:pos x="130" y="58"/>
                </a:cxn>
                <a:cxn ang="0">
                  <a:pos x="150" y="76"/>
                </a:cxn>
                <a:cxn ang="0">
                  <a:pos x="162" y="94"/>
                </a:cxn>
                <a:cxn ang="0">
                  <a:pos x="156" y="112"/>
                </a:cxn>
                <a:cxn ang="0">
                  <a:pos x="156" y="128"/>
                </a:cxn>
                <a:cxn ang="0">
                  <a:pos x="144" y="138"/>
                </a:cxn>
                <a:cxn ang="0">
                  <a:pos x="128" y="134"/>
                </a:cxn>
                <a:cxn ang="0">
                  <a:pos x="126" y="158"/>
                </a:cxn>
                <a:cxn ang="0">
                  <a:pos x="132" y="188"/>
                </a:cxn>
                <a:cxn ang="0">
                  <a:pos x="152" y="200"/>
                </a:cxn>
                <a:cxn ang="0">
                  <a:pos x="170" y="246"/>
                </a:cxn>
                <a:cxn ang="0">
                  <a:pos x="148" y="250"/>
                </a:cxn>
                <a:cxn ang="0">
                  <a:pos x="122" y="264"/>
                </a:cxn>
                <a:cxn ang="0">
                  <a:pos x="108" y="262"/>
                </a:cxn>
                <a:cxn ang="0">
                  <a:pos x="90" y="276"/>
                </a:cxn>
                <a:cxn ang="0">
                  <a:pos x="58" y="250"/>
                </a:cxn>
                <a:cxn ang="0">
                  <a:pos x="68" y="238"/>
                </a:cxn>
                <a:cxn ang="0">
                  <a:pos x="54" y="224"/>
                </a:cxn>
                <a:cxn ang="0">
                  <a:pos x="62" y="200"/>
                </a:cxn>
                <a:cxn ang="0">
                  <a:pos x="62" y="186"/>
                </a:cxn>
                <a:cxn ang="0">
                  <a:pos x="74" y="166"/>
                </a:cxn>
                <a:cxn ang="0">
                  <a:pos x="58" y="154"/>
                </a:cxn>
                <a:cxn ang="0">
                  <a:pos x="48" y="142"/>
                </a:cxn>
                <a:cxn ang="0">
                  <a:pos x="56" y="124"/>
                </a:cxn>
              </a:cxnLst>
              <a:rect l="0" t="0" r="r" b="b"/>
              <a:pathLst>
                <a:path w="170" h="276">
                  <a:moveTo>
                    <a:pt x="56" y="124"/>
                  </a:moveTo>
                  <a:lnTo>
                    <a:pt x="28" y="126"/>
                  </a:lnTo>
                  <a:lnTo>
                    <a:pt x="0" y="102"/>
                  </a:lnTo>
                  <a:lnTo>
                    <a:pt x="6" y="86"/>
                  </a:lnTo>
                  <a:lnTo>
                    <a:pt x="8" y="60"/>
                  </a:lnTo>
                  <a:lnTo>
                    <a:pt x="34" y="52"/>
                  </a:lnTo>
                  <a:lnTo>
                    <a:pt x="36" y="24"/>
                  </a:lnTo>
                  <a:lnTo>
                    <a:pt x="56" y="0"/>
                  </a:lnTo>
                  <a:lnTo>
                    <a:pt x="64" y="6"/>
                  </a:lnTo>
                  <a:lnTo>
                    <a:pt x="76" y="6"/>
                  </a:lnTo>
                  <a:lnTo>
                    <a:pt x="112" y="38"/>
                  </a:lnTo>
                  <a:lnTo>
                    <a:pt x="112" y="62"/>
                  </a:lnTo>
                  <a:lnTo>
                    <a:pt x="130" y="58"/>
                  </a:lnTo>
                  <a:lnTo>
                    <a:pt x="150" y="76"/>
                  </a:lnTo>
                  <a:lnTo>
                    <a:pt x="162" y="94"/>
                  </a:lnTo>
                  <a:lnTo>
                    <a:pt x="156" y="112"/>
                  </a:lnTo>
                  <a:lnTo>
                    <a:pt x="156" y="128"/>
                  </a:lnTo>
                  <a:lnTo>
                    <a:pt x="144" y="138"/>
                  </a:lnTo>
                  <a:lnTo>
                    <a:pt x="128" y="134"/>
                  </a:lnTo>
                  <a:lnTo>
                    <a:pt x="126" y="158"/>
                  </a:lnTo>
                  <a:lnTo>
                    <a:pt x="132" y="188"/>
                  </a:lnTo>
                  <a:lnTo>
                    <a:pt x="152" y="200"/>
                  </a:lnTo>
                  <a:lnTo>
                    <a:pt x="170" y="246"/>
                  </a:lnTo>
                  <a:lnTo>
                    <a:pt x="148" y="250"/>
                  </a:lnTo>
                  <a:lnTo>
                    <a:pt x="122" y="264"/>
                  </a:lnTo>
                  <a:lnTo>
                    <a:pt x="108" y="262"/>
                  </a:lnTo>
                  <a:lnTo>
                    <a:pt x="90" y="276"/>
                  </a:lnTo>
                  <a:lnTo>
                    <a:pt x="58" y="250"/>
                  </a:lnTo>
                  <a:lnTo>
                    <a:pt x="68" y="238"/>
                  </a:lnTo>
                  <a:lnTo>
                    <a:pt x="54" y="224"/>
                  </a:lnTo>
                  <a:lnTo>
                    <a:pt x="62" y="200"/>
                  </a:lnTo>
                  <a:lnTo>
                    <a:pt x="62" y="186"/>
                  </a:lnTo>
                  <a:lnTo>
                    <a:pt x="74" y="166"/>
                  </a:lnTo>
                  <a:lnTo>
                    <a:pt x="58" y="154"/>
                  </a:lnTo>
                  <a:lnTo>
                    <a:pt x="48" y="142"/>
                  </a:lnTo>
                  <a:lnTo>
                    <a:pt x="56" y="12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7" name="Haiti">
              <a:extLst>
                <a:ext uri="{FF2B5EF4-FFF2-40B4-BE49-F238E27FC236}">
                  <a16:creationId xmlns="" xmlns:a16="http://schemas.microsoft.com/office/drawing/2014/main" id="{E6442310-2DEA-47A8-B40E-EE1161A89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6586" y="3376092"/>
              <a:ext cx="81997" cy="64896"/>
            </a:xfrm>
            <a:custGeom>
              <a:avLst/>
              <a:gdLst/>
              <a:ahLst/>
              <a:cxnLst>
                <a:cxn ang="0">
                  <a:pos x="92" y="62"/>
                </a:cxn>
                <a:cxn ang="0">
                  <a:pos x="102" y="16"/>
                </a:cxn>
                <a:cxn ang="0">
                  <a:pos x="94" y="6"/>
                </a:cxn>
                <a:cxn ang="0">
                  <a:pos x="46" y="0"/>
                </a:cxn>
                <a:cxn ang="0">
                  <a:pos x="44" y="10"/>
                </a:cxn>
                <a:cxn ang="0">
                  <a:pos x="70" y="22"/>
                </a:cxn>
                <a:cxn ang="0">
                  <a:pos x="68" y="36"/>
                </a:cxn>
                <a:cxn ang="0">
                  <a:pos x="78" y="44"/>
                </a:cxn>
                <a:cxn ang="0">
                  <a:pos x="70" y="56"/>
                </a:cxn>
                <a:cxn ang="0">
                  <a:pos x="30" y="54"/>
                </a:cxn>
                <a:cxn ang="0">
                  <a:pos x="16" y="48"/>
                </a:cxn>
                <a:cxn ang="0">
                  <a:pos x="0" y="56"/>
                </a:cxn>
                <a:cxn ang="0">
                  <a:pos x="2" y="70"/>
                </a:cxn>
                <a:cxn ang="0">
                  <a:pos x="24" y="78"/>
                </a:cxn>
                <a:cxn ang="0">
                  <a:pos x="32" y="68"/>
                </a:cxn>
                <a:cxn ang="0">
                  <a:pos x="70" y="68"/>
                </a:cxn>
                <a:cxn ang="0">
                  <a:pos x="92" y="62"/>
                </a:cxn>
              </a:cxnLst>
              <a:rect l="0" t="0" r="r" b="b"/>
              <a:pathLst>
                <a:path w="102" h="78">
                  <a:moveTo>
                    <a:pt x="92" y="62"/>
                  </a:moveTo>
                  <a:lnTo>
                    <a:pt x="102" y="16"/>
                  </a:lnTo>
                  <a:lnTo>
                    <a:pt x="94" y="6"/>
                  </a:lnTo>
                  <a:lnTo>
                    <a:pt x="46" y="0"/>
                  </a:lnTo>
                  <a:lnTo>
                    <a:pt x="44" y="10"/>
                  </a:lnTo>
                  <a:lnTo>
                    <a:pt x="70" y="22"/>
                  </a:lnTo>
                  <a:lnTo>
                    <a:pt x="68" y="36"/>
                  </a:lnTo>
                  <a:lnTo>
                    <a:pt x="78" y="44"/>
                  </a:lnTo>
                  <a:lnTo>
                    <a:pt x="70" y="56"/>
                  </a:lnTo>
                  <a:lnTo>
                    <a:pt x="30" y="54"/>
                  </a:lnTo>
                  <a:lnTo>
                    <a:pt x="16" y="48"/>
                  </a:lnTo>
                  <a:lnTo>
                    <a:pt x="0" y="56"/>
                  </a:lnTo>
                  <a:lnTo>
                    <a:pt x="2" y="70"/>
                  </a:lnTo>
                  <a:lnTo>
                    <a:pt x="24" y="78"/>
                  </a:lnTo>
                  <a:lnTo>
                    <a:pt x="32" y="68"/>
                  </a:lnTo>
                  <a:lnTo>
                    <a:pt x="70" y="68"/>
                  </a:lnTo>
                  <a:lnTo>
                    <a:pt x="92" y="62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68" name="Honduras">
              <a:extLst>
                <a:ext uri="{FF2B5EF4-FFF2-40B4-BE49-F238E27FC236}">
                  <a16:creationId xmlns="" xmlns:a16="http://schemas.microsoft.com/office/drawing/2014/main" id="{C7E22DF0-393C-4FCF-B94E-7961E1539D5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65797" y="3517684"/>
              <a:ext cx="183517" cy="84561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8" y="36"/>
                </a:cxn>
                <a:cxn ang="0">
                  <a:pos x="48" y="4"/>
                </a:cxn>
                <a:cxn ang="0">
                  <a:pos x="66" y="12"/>
                </a:cxn>
                <a:cxn ang="0">
                  <a:pos x="82" y="6"/>
                </a:cxn>
                <a:cxn ang="0">
                  <a:pos x="96" y="12"/>
                </a:cxn>
                <a:cxn ang="0">
                  <a:pos x="124" y="12"/>
                </a:cxn>
                <a:cxn ang="0">
                  <a:pos x="158" y="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8" y="6"/>
                </a:cxn>
                <a:cxn ang="0">
                  <a:pos x="220" y="14"/>
                </a:cxn>
                <a:cxn ang="0">
                  <a:pos x="214" y="20"/>
                </a:cxn>
                <a:cxn ang="0">
                  <a:pos x="216" y="26"/>
                </a:cxn>
                <a:cxn ang="0">
                  <a:pos x="228" y="32"/>
                </a:cxn>
                <a:cxn ang="0">
                  <a:pos x="216" y="46"/>
                </a:cxn>
                <a:cxn ang="0">
                  <a:pos x="174" y="48"/>
                </a:cxn>
                <a:cxn ang="0">
                  <a:pos x="160" y="64"/>
                </a:cxn>
                <a:cxn ang="0">
                  <a:pos x="128" y="76"/>
                </a:cxn>
                <a:cxn ang="0">
                  <a:pos x="102" y="80"/>
                </a:cxn>
                <a:cxn ang="0">
                  <a:pos x="98" y="102"/>
                </a:cxn>
                <a:cxn ang="0">
                  <a:pos x="86" y="104"/>
                </a:cxn>
                <a:cxn ang="0">
                  <a:pos x="74" y="104"/>
                </a:cxn>
                <a:cxn ang="0">
                  <a:pos x="68" y="80"/>
                </a:cxn>
                <a:cxn ang="0">
                  <a:pos x="46" y="76"/>
                </a:cxn>
                <a:cxn ang="0">
                  <a:pos x="26" y="64"/>
                </a:cxn>
                <a:cxn ang="0">
                  <a:pos x="0" y="54"/>
                </a:cxn>
              </a:cxnLst>
              <a:rect l="0" t="0" r="r" b="b"/>
              <a:pathLst>
                <a:path w="228" h="104">
                  <a:moveTo>
                    <a:pt x="0" y="54"/>
                  </a:moveTo>
                  <a:lnTo>
                    <a:pt x="8" y="36"/>
                  </a:lnTo>
                  <a:lnTo>
                    <a:pt x="48" y="4"/>
                  </a:lnTo>
                  <a:lnTo>
                    <a:pt x="66" y="12"/>
                  </a:lnTo>
                  <a:lnTo>
                    <a:pt x="82" y="6"/>
                  </a:lnTo>
                  <a:lnTo>
                    <a:pt x="96" y="12"/>
                  </a:lnTo>
                  <a:lnTo>
                    <a:pt x="124" y="12"/>
                  </a:lnTo>
                  <a:lnTo>
                    <a:pt x="158" y="2"/>
                  </a:lnTo>
                  <a:lnTo>
                    <a:pt x="168" y="4"/>
                  </a:lnTo>
                  <a:lnTo>
                    <a:pt x="192" y="0"/>
                  </a:lnTo>
                  <a:lnTo>
                    <a:pt x="208" y="6"/>
                  </a:lnTo>
                  <a:lnTo>
                    <a:pt x="220" y="14"/>
                  </a:lnTo>
                  <a:lnTo>
                    <a:pt x="214" y="20"/>
                  </a:lnTo>
                  <a:lnTo>
                    <a:pt x="216" y="26"/>
                  </a:lnTo>
                  <a:lnTo>
                    <a:pt x="228" y="32"/>
                  </a:lnTo>
                  <a:lnTo>
                    <a:pt x="216" y="46"/>
                  </a:lnTo>
                  <a:lnTo>
                    <a:pt x="174" y="48"/>
                  </a:lnTo>
                  <a:lnTo>
                    <a:pt x="160" y="64"/>
                  </a:lnTo>
                  <a:lnTo>
                    <a:pt x="128" y="76"/>
                  </a:lnTo>
                  <a:lnTo>
                    <a:pt x="102" y="80"/>
                  </a:lnTo>
                  <a:lnTo>
                    <a:pt x="98" y="102"/>
                  </a:lnTo>
                  <a:lnTo>
                    <a:pt x="86" y="104"/>
                  </a:lnTo>
                  <a:lnTo>
                    <a:pt x="74" y="104"/>
                  </a:lnTo>
                  <a:lnTo>
                    <a:pt x="68" y="80"/>
                  </a:lnTo>
                  <a:lnTo>
                    <a:pt x="46" y="76"/>
                  </a:lnTo>
                  <a:lnTo>
                    <a:pt x="26" y="6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1" name="Jamaica">
              <a:extLst>
                <a:ext uri="{FF2B5EF4-FFF2-40B4-BE49-F238E27FC236}">
                  <a16:creationId xmlns="" xmlns:a16="http://schemas.microsoft.com/office/drawing/2014/main" id="{6AD2839A-DA0F-4C8E-858D-690214B8DF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081638" y="3425256"/>
              <a:ext cx="72234" cy="2359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4" y="2"/>
                </a:cxn>
                <a:cxn ang="0">
                  <a:pos x="42" y="0"/>
                </a:cxn>
                <a:cxn ang="0">
                  <a:pos x="66" y="6"/>
                </a:cxn>
                <a:cxn ang="0">
                  <a:pos x="88" y="16"/>
                </a:cxn>
                <a:cxn ang="0">
                  <a:pos x="80" y="24"/>
                </a:cxn>
                <a:cxn ang="0">
                  <a:pos x="64" y="20"/>
                </a:cxn>
                <a:cxn ang="0">
                  <a:pos x="50" y="28"/>
                </a:cxn>
                <a:cxn ang="0">
                  <a:pos x="30" y="24"/>
                </a:cxn>
                <a:cxn ang="0">
                  <a:pos x="18" y="14"/>
                </a:cxn>
                <a:cxn ang="0">
                  <a:pos x="6" y="14"/>
                </a:cxn>
                <a:cxn ang="0">
                  <a:pos x="0" y="8"/>
                </a:cxn>
              </a:cxnLst>
              <a:rect l="0" t="0" r="r" b="b"/>
              <a:pathLst>
                <a:path w="88" h="28">
                  <a:moveTo>
                    <a:pt x="0" y="8"/>
                  </a:moveTo>
                  <a:lnTo>
                    <a:pt x="14" y="2"/>
                  </a:lnTo>
                  <a:lnTo>
                    <a:pt x="42" y="0"/>
                  </a:lnTo>
                  <a:lnTo>
                    <a:pt x="66" y="6"/>
                  </a:lnTo>
                  <a:lnTo>
                    <a:pt x="88" y="16"/>
                  </a:lnTo>
                  <a:lnTo>
                    <a:pt x="80" y="24"/>
                  </a:lnTo>
                  <a:lnTo>
                    <a:pt x="64" y="20"/>
                  </a:lnTo>
                  <a:lnTo>
                    <a:pt x="50" y="28"/>
                  </a:lnTo>
                  <a:lnTo>
                    <a:pt x="30" y="24"/>
                  </a:lnTo>
                  <a:lnTo>
                    <a:pt x="18" y="14"/>
                  </a:lnTo>
                  <a:lnTo>
                    <a:pt x="6" y="1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4" name="Mexico">
              <a:extLst>
                <a:ext uri="{FF2B5EF4-FFF2-40B4-BE49-F238E27FC236}">
                  <a16:creationId xmlns="" xmlns:a16="http://schemas.microsoft.com/office/drawing/2014/main" id="{2EA5E7E9-4FB6-458A-A81D-D48BAB0B7EDE}"/>
                </a:ext>
              </a:extLst>
            </p:cNvPr>
            <p:cNvSpPr>
              <a:spLocks/>
            </p:cNvSpPr>
            <p:nvPr/>
          </p:nvSpPr>
          <p:spPr bwMode="gray">
            <a:xfrm>
              <a:off x="1740405" y="2878553"/>
              <a:ext cx="1007388" cy="670598"/>
            </a:xfrm>
            <a:custGeom>
              <a:avLst/>
              <a:gdLst/>
              <a:ahLst/>
              <a:cxnLst>
                <a:cxn ang="0">
                  <a:pos x="838" y="481"/>
                </a:cxn>
                <a:cxn ang="0">
                  <a:pos x="862" y="565"/>
                </a:cxn>
                <a:cxn ang="0">
                  <a:pos x="910" y="645"/>
                </a:cxn>
                <a:cxn ang="0">
                  <a:pos x="1016" y="668"/>
                </a:cxn>
                <a:cxn ang="0">
                  <a:pos x="1098" y="649"/>
                </a:cxn>
                <a:cxn ang="0">
                  <a:pos x="1188" y="549"/>
                </a:cxn>
                <a:cxn ang="0">
                  <a:pos x="1228" y="601"/>
                </a:cxn>
                <a:cxn ang="0">
                  <a:pos x="1210" y="678"/>
                </a:cxn>
                <a:cxn ang="0">
                  <a:pos x="1152" y="692"/>
                </a:cxn>
                <a:cxn ang="0">
                  <a:pos x="1068" y="714"/>
                </a:cxn>
                <a:cxn ang="0">
                  <a:pos x="1058" y="770"/>
                </a:cxn>
                <a:cxn ang="0">
                  <a:pos x="972" y="776"/>
                </a:cxn>
                <a:cxn ang="0">
                  <a:pos x="946" y="774"/>
                </a:cxn>
                <a:cxn ang="0">
                  <a:pos x="835" y="772"/>
                </a:cxn>
                <a:cxn ang="0">
                  <a:pos x="683" y="688"/>
                </a:cxn>
                <a:cxn ang="0">
                  <a:pos x="547" y="597"/>
                </a:cxn>
                <a:cxn ang="0">
                  <a:pos x="533" y="493"/>
                </a:cxn>
                <a:cxn ang="0">
                  <a:pos x="443" y="411"/>
                </a:cxn>
                <a:cxn ang="0">
                  <a:pos x="399" y="371"/>
                </a:cxn>
                <a:cxn ang="0">
                  <a:pos x="383" y="333"/>
                </a:cxn>
                <a:cxn ang="0">
                  <a:pos x="350" y="296"/>
                </a:cxn>
                <a:cxn ang="0">
                  <a:pos x="312" y="254"/>
                </a:cxn>
                <a:cxn ang="0">
                  <a:pos x="276" y="218"/>
                </a:cxn>
                <a:cxn ang="0">
                  <a:pos x="254" y="174"/>
                </a:cxn>
                <a:cxn ang="0">
                  <a:pos x="158" y="82"/>
                </a:cxn>
                <a:cxn ang="0">
                  <a:pos x="194" y="196"/>
                </a:cxn>
                <a:cxn ang="0">
                  <a:pos x="254" y="248"/>
                </a:cxn>
                <a:cxn ang="0">
                  <a:pos x="280" y="310"/>
                </a:cxn>
                <a:cxn ang="0">
                  <a:pos x="306" y="329"/>
                </a:cxn>
                <a:cxn ang="0">
                  <a:pos x="346" y="405"/>
                </a:cxn>
                <a:cxn ang="0">
                  <a:pos x="377" y="443"/>
                </a:cxn>
                <a:cxn ang="0">
                  <a:pos x="365" y="477"/>
                </a:cxn>
                <a:cxn ang="0">
                  <a:pos x="300" y="413"/>
                </a:cxn>
                <a:cxn ang="0">
                  <a:pos x="282" y="357"/>
                </a:cxn>
                <a:cxn ang="0">
                  <a:pos x="176" y="286"/>
                </a:cxn>
                <a:cxn ang="0">
                  <a:pos x="158" y="214"/>
                </a:cxn>
                <a:cxn ang="0">
                  <a:pos x="74" y="94"/>
                </a:cxn>
                <a:cxn ang="0">
                  <a:pos x="0" y="0"/>
                </a:cxn>
                <a:cxn ang="0">
                  <a:pos x="365" y="106"/>
                </a:cxn>
                <a:cxn ang="0">
                  <a:pos x="493" y="96"/>
                </a:cxn>
                <a:cxn ang="0">
                  <a:pos x="563" y="166"/>
                </a:cxn>
                <a:cxn ang="0">
                  <a:pos x="577" y="218"/>
                </a:cxn>
                <a:cxn ang="0">
                  <a:pos x="639" y="198"/>
                </a:cxn>
                <a:cxn ang="0">
                  <a:pos x="673" y="200"/>
                </a:cxn>
                <a:cxn ang="0">
                  <a:pos x="703" y="216"/>
                </a:cxn>
                <a:cxn ang="0">
                  <a:pos x="747" y="290"/>
                </a:cxn>
                <a:cxn ang="0">
                  <a:pos x="779" y="355"/>
                </a:cxn>
                <a:cxn ang="0">
                  <a:pos x="815" y="383"/>
                </a:cxn>
                <a:cxn ang="0">
                  <a:pos x="860" y="389"/>
                </a:cxn>
              </a:cxnLst>
              <a:rect l="0" t="0" r="r" b="b"/>
              <a:pathLst>
                <a:path w="1244" h="822">
                  <a:moveTo>
                    <a:pt x="850" y="419"/>
                  </a:moveTo>
                  <a:lnTo>
                    <a:pt x="840" y="431"/>
                  </a:lnTo>
                  <a:lnTo>
                    <a:pt x="840" y="453"/>
                  </a:lnTo>
                  <a:lnTo>
                    <a:pt x="838" y="481"/>
                  </a:lnTo>
                  <a:lnTo>
                    <a:pt x="844" y="493"/>
                  </a:lnTo>
                  <a:lnTo>
                    <a:pt x="842" y="541"/>
                  </a:lnTo>
                  <a:lnTo>
                    <a:pt x="856" y="547"/>
                  </a:lnTo>
                  <a:lnTo>
                    <a:pt x="862" y="565"/>
                  </a:lnTo>
                  <a:lnTo>
                    <a:pt x="864" y="581"/>
                  </a:lnTo>
                  <a:lnTo>
                    <a:pt x="876" y="589"/>
                  </a:lnTo>
                  <a:lnTo>
                    <a:pt x="900" y="601"/>
                  </a:lnTo>
                  <a:lnTo>
                    <a:pt x="910" y="645"/>
                  </a:lnTo>
                  <a:lnTo>
                    <a:pt x="968" y="674"/>
                  </a:lnTo>
                  <a:lnTo>
                    <a:pt x="992" y="674"/>
                  </a:lnTo>
                  <a:lnTo>
                    <a:pt x="1004" y="664"/>
                  </a:lnTo>
                  <a:lnTo>
                    <a:pt x="1016" y="668"/>
                  </a:lnTo>
                  <a:lnTo>
                    <a:pt x="1030" y="653"/>
                  </a:lnTo>
                  <a:lnTo>
                    <a:pt x="1056" y="653"/>
                  </a:lnTo>
                  <a:lnTo>
                    <a:pt x="1066" y="662"/>
                  </a:lnTo>
                  <a:lnTo>
                    <a:pt x="1098" y="649"/>
                  </a:lnTo>
                  <a:lnTo>
                    <a:pt x="1134" y="569"/>
                  </a:lnTo>
                  <a:lnTo>
                    <a:pt x="1158" y="557"/>
                  </a:lnTo>
                  <a:lnTo>
                    <a:pt x="1176" y="557"/>
                  </a:lnTo>
                  <a:lnTo>
                    <a:pt x="1188" y="549"/>
                  </a:lnTo>
                  <a:lnTo>
                    <a:pt x="1214" y="555"/>
                  </a:lnTo>
                  <a:lnTo>
                    <a:pt x="1240" y="563"/>
                  </a:lnTo>
                  <a:lnTo>
                    <a:pt x="1244" y="579"/>
                  </a:lnTo>
                  <a:lnTo>
                    <a:pt x="1228" y="601"/>
                  </a:lnTo>
                  <a:lnTo>
                    <a:pt x="1220" y="621"/>
                  </a:lnTo>
                  <a:lnTo>
                    <a:pt x="1226" y="637"/>
                  </a:lnTo>
                  <a:lnTo>
                    <a:pt x="1216" y="678"/>
                  </a:lnTo>
                  <a:lnTo>
                    <a:pt x="1210" y="678"/>
                  </a:lnTo>
                  <a:lnTo>
                    <a:pt x="1208" y="658"/>
                  </a:lnTo>
                  <a:lnTo>
                    <a:pt x="1196" y="672"/>
                  </a:lnTo>
                  <a:lnTo>
                    <a:pt x="1174" y="674"/>
                  </a:lnTo>
                  <a:lnTo>
                    <a:pt x="1152" y="692"/>
                  </a:lnTo>
                  <a:lnTo>
                    <a:pt x="1150" y="702"/>
                  </a:lnTo>
                  <a:lnTo>
                    <a:pt x="1084" y="702"/>
                  </a:lnTo>
                  <a:lnTo>
                    <a:pt x="1080" y="714"/>
                  </a:lnTo>
                  <a:lnTo>
                    <a:pt x="1068" y="714"/>
                  </a:lnTo>
                  <a:lnTo>
                    <a:pt x="1096" y="746"/>
                  </a:lnTo>
                  <a:lnTo>
                    <a:pt x="1116" y="758"/>
                  </a:lnTo>
                  <a:lnTo>
                    <a:pt x="1116" y="764"/>
                  </a:lnTo>
                  <a:lnTo>
                    <a:pt x="1058" y="770"/>
                  </a:lnTo>
                  <a:lnTo>
                    <a:pt x="1040" y="822"/>
                  </a:lnTo>
                  <a:lnTo>
                    <a:pt x="1022" y="810"/>
                  </a:lnTo>
                  <a:lnTo>
                    <a:pt x="980" y="768"/>
                  </a:lnTo>
                  <a:lnTo>
                    <a:pt x="972" y="776"/>
                  </a:lnTo>
                  <a:lnTo>
                    <a:pt x="960" y="774"/>
                  </a:lnTo>
                  <a:lnTo>
                    <a:pt x="960" y="764"/>
                  </a:lnTo>
                  <a:lnTo>
                    <a:pt x="940" y="766"/>
                  </a:lnTo>
                  <a:lnTo>
                    <a:pt x="946" y="774"/>
                  </a:lnTo>
                  <a:lnTo>
                    <a:pt x="912" y="786"/>
                  </a:lnTo>
                  <a:lnTo>
                    <a:pt x="892" y="796"/>
                  </a:lnTo>
                  <a:lnTo>
                    <a:pt x="868" y="776"/>
                  </a:lnTo>
                  <a:lnTo>
                    <a:pt x="835" y="772"/>
                  </a:lnTo>
                  <a:lnTo>
                    <a:pt x="793" y="748"/>
                  </a:lnTo>
                  <a:lnTo>
                    <a:pt x="765" y="746"/>
                  </a:lnTo>
                  <a:lnTo>
                    <a:pt x="715" y="722"/>
                  </a:lnTo>
                  <a:lnTo>
                    <a:pt x="683" y="688"/>
                  </a:lnTo>
                  <a:lnTo>
                    <a:pt x="641" y="690"/>
                  </a:lnTo>
                  <a:lnTo>
                    <a:pt x="593" y="641"/>
                  </a:lnTo>
                  <a:lnTo>
                    <a:pt x="579" y="637"/>
                  </a:lnTo>
                  <a:lnTo>
                    <a:pt x="547" y="597"/>
                  </a:lnTo>
                  <a:lnTo>
                    <a:pt x="561" y="581"/>
                  </a:lnTo>
                  <a:lnTo>
                    <a:pt x="563" y="565"/>
                  </a:lnTo>
                  <a:lnTo>
                    <a:pt x="555" y="547"/>
                  </a:lnTo>
                  <a:lnTo>
                    <a:pt x="533" y="493"/>
                  </a:lnTo>
                  <a:lnTo>
                    <a:pt x="519" y="487"/>
                  </a:lnTo>
                  <a:lnTo>
                    <a:pt x="501" y="473"/>
                  </a:lnTo>
                  <a:lnTo>
                    <a:pt x="461" y="421"/>
                  </a:lnTo>
                  <a:lnTo>
                    <a:pt x="443" y="411"/>
                  </a:lnTo>
                  <a:lnTo>
                    <a:pt x="439" y="397"/>
                  </a:lnTo>
                  <a:lnTo>
                    <a:pt x="417" y="397"/>
                  </a:lnTo>
                  <a:lnTo>
                    <a:pt x="401" y="387"/>
                  </a:lnTo>
                  <a:lnTo>
                    <a:pt x="399" y="371"/>
                  </a:lnTo>
                  <a:lnTo>
                    <a:pt x="409" y="355"/>
                  </a:lnTo>
                  <a:lnTo>
                    <a:pt x="403" y="339"/>
                  </a:lnTo>
                  <a:lnTo>
                    <a:pt x="389" y="341"/>
                  </a:lnTo>
                  <a:lnTo>
                    <a:pt x="383" y="333"/>
                  </a:lnTo>
                  <a:lnTo>
                    <a:pt x="379" y="323"/>
                  </a:lnTo>
                  <a:lnTo>
                    <a:pt x="379" y="314"/>
                  </a:lnTo>
                  <a:lnTo>
                    <a:pt x="354" y="312"/>
                  </a:lnTo>
                  <a:lnTo>
                    <a:pt x="350" y="296"/>
                  </a:lnTo>
                  <a:lnTo>
                    <a:pt x="350" y="280"/>
                  </a:lnTo>
                  <a:lnTo>
                    <a:pt x="330" y="290"/>
                  </a:lnTo>
                  <a:lnTo>
                    <a:pt x="324" y="280"/>
                  </a:lnTo>
                  <a:lnTo>
                    <a:pt x="312" y="254"/>
                  </a:lnTo>
                  <a:lnTo>
                    <a:pt x="300" y="252"/>
                  </a:lnTo>
                  <a:lnTo>
                    <a:pt x="302" y="242"/>
                  </a:lnTo>
                  <a:lnTo>
                    <a:pt x="294" y="230"/>
                  </a:lnTo>
                  <a:lnTo>
                    <a:pt x="276" y="218"/>
                  </a:lnTo>
                  <a:lnTo>
                    <a:pt x="272" y="202"/>
                  </a:lnTo>
                  <a:lnTo>
                    <a:pt x="268" y="192"/>
                  </a:lnTo>
                  <a:lnTo>
                    <a:pt x="256" y="186"/>
                  </a:lnTo>
                  <a:lnTo>
                    <a:pt x="254" y="174"/>
                  </a:lnTo>
                  <a:lnTo>
                    <a:pt x="242" y="158"/>
                  </a:lnTo>
                  <a:lnTo>
                    <a:pt x="244" y="124"/>
                  </a:lnTo>
                  <a:lnTo>
                    <a:pt x="186" y="86"/>
                  </a:lnTo>
                  <a:lnTo>
                    <a:pt x="158" y="82"/>
                  </a:lnTo>
                  <a:lnTo>
                    <a:pt x="172" y="110"/>
                  </a:lnTo>
                  <a:lnTo>
                    <a:pt x="180" y="138"/>
                  </a:lnTo>
                  <a:lnTo>
                    <a:pt x="190" y="172"/>
                  </a:lnTo>
                  <a:lnTo>
                    <a:pt x="194" y="196"/>
                  </a:lnTo>
                  <a:lnTo>
                    <a:pt x="204" y="212"/>
                  </a:lnTo>
                  <a:lnTo>
                    <a:pt x="220" y="222"/>
                  </a:lnTo>
                  <a:lnTo>
                    <a:pt x="234" y="238"/>
                  </a:lnTo>
                  <a:lnTo>
                    <a:pt x="254" y="248"/>
                  </a:lnTo>
                  <a:lnTo>
                    <a:pt x="260" y="262"/>
                  </a:lnTo>
                  <a:lnTo>
                    <a:pt x="262" y="278"/>
                  </a:lnTo>
                  <a:lnTo>
                    <a:pt x="274" y="294"/>
                  </a:lnTo>
                  <a:lnTo>
                    <a:pt x="280" y="310"/>
                  </a:lnTo>
                  <a:lnTo>
                    <a:pt x="294" y="316"/>
                  </a:lnTo>
                  <a:lnTo>
                    <a:pt x="294" y="335"/>
                  </a:lnTo>
                  <a:lnTo>
                    <a:pt x="302" y="343"/>
                  </a:lnTo>
                  <a:lnTo>
                    <a:pt x="306" y="329"/>
                  </a:lnTo>
                  <a:lnTo>
                    <a:pt x="320" y="339"/>
                  </a:lnTo>
                  <a:lnTo>
                    <a:pt x="324" y="365"/>
                  </a:lnTo>
                  <a:lnTo>
                    <a:pt x="342" y="389"/>
                  </a:lnTo>
                  <a:lnTo>
                    <a:pt x="346" y="405"/>
                  </a:lnTo>
                  <a:lnTo>
                    <a:pt x="350" y="429"/>
                  </a:lnTo>
                  <a:lnTo>
                    <a:pt x="352" y="439"/>
                  </a:lnTo>
                  <a:lnTo>
                    <a:pt x="363" y="433"/>
                  </a:lnTo>
                  <a:lnTo>
                    <a:pt x="377" y="443"/>
                  </a:lnTo>
                  <a:lnTo>
                    <a:pt x="387" y="457"/>
                  </a:lnTo>
                  <a:lnTo>
                    <a:pt x="395" y="463"/>
                  </a:lnTo>
                  <a:lnTo>
                    <a:pt x="373" y="493"/>
                  </a:lnTo>
                  <a:lnTo>
                    <a:pt x="365" y="477"/>
                  </a:lnTo>
                  <a:lnTo>
                    <a:pt x="330" y="447"/>
                  </a:lnTo>
                  <a:lnTo>
                    <a:pt x="320" y="443"/>
                  </a:lnTo>
                  <a:lnTo>
                    <a:pt x="312" y="435"/>
                  </a:lnTo>
                  <a:lnTo>
                    <a:pt x="300" y="413"/>
                  </a:lnTo>
                  <a:lnTo>
                    <a:pt x="288" y="423"/>
                  </a:lnTo>
                  <a:lnTo>
                    <a:pt x="286" y="397"/>
                  </a:lnTo>
                  <a:lnTo>
                    <a:pt x="288" y="373"/>
                  </a:lnTo>
                  <a:lnTo>
                    <a:pt x="282" y="357"/>
                  </a:lnTo>
                  <a:lnTo>
                    <a:pt x="256" y="335"/>
                  </a:lnTo>
                  <a:lnTo>
                    <a:pt x="250" y="327"/>
                  </a:lnTo>
                  <a:lnTo>
                    <a:pt x="208" y="310"/>
                  </a:lnTo>
                  <a:lnTo>
                    <a:pt x="176" y="286"/>
                  </a:lnTo>
                  <a:lnTo>
                    <a:pt x="194" y="280"/>
                  </a:lnTo>
                  <a:lnTo>
                    <a:pt x="210" y="266"/>
                  </a:lnTo>
                  <a:lnTo>
                    <a:pt x="194" y="242"/>
                  </a:lnTo>
                  <a:lnTo>
                    <a:pt x="158" y="214"/>
                  </a:lnTo>
                  <a:lnTo>
                    <a:pt x="136" y="180"/>
                  </a:lnTo>
                  <a:lnTo>
                    <a:pt x="120" y="158"/>
                  </a:lnTo>
                  <a:lnTo>
                    <a:pt x="94" y="114"/>
                  </a:lnTo>
                  <a:lnTo>
                    <a:pt x="74" y="94"/>
                  </a:lnTo>
                  <a:lnTo>
                    <a:pt x="58" y="66"/>
                  </a:lnTo>
                  <a:lnTo>
                    <a:pt x="32" y="42"/>
                  </a:lnTo>
                  <a:lnTo>
                    <a:pt x="6" y="16"/>
                  </a:lnTo>
                  <a:lnTo>
                    <a:pt x="0" y="0"/>
                  </a:lnTo>
                  <a:lnTo>
                    <a:pt x="108" y="4"/>
                  </a:lnTo>
                  <a:lnTo>
                    <a:pt x="106" y="12"/>
                  </a:lnTo>
                  <a:lnTo>
                    <a:pt x="268" y="94"/>
                  </a:lnTo>
                  <a:lnTo>
                    <a:pt x="365" y="106"/>
                  </a:lnTo>
                  <a:lnTo>
                    <a:pt x="405" y="108"/>
                  </a:lnTo>
                  <a:lnTo>
                    <a:pt x="411" y="86"/>
                  </a:lnTo>
                  <a:lnTo>
                    <a:pt x="485" y="94"/>
                  </a:lnTo>
                  <a:lnTo>
                    <a:pt x="493" y="96"/>
                  </a:lnTo>
                  <a:lnTo>
                    <a:pt x="501" y="110"/>
                  </a:lnTo>
                  <a:lnTo>
                    <a:pt x="509" y="116"/>
                  </a:lnTo>
                  <a:lnTo>
                    <a:pt x="537" y="146"/>
                  </a:lnTo>
                  <a:lnTo>
                    <a:pt x="563" y="166"/>
                  </a:lnTo>
                  <a:lnTo>
                    <a:pt x="563" y="176"/>
                  </a:lnTo>
                  <a:lnTo>
                    <a:pt x="569" y="184"/>
                  </a:lnTo>
                  <a:lnTo>
                    <a:pt x="569" y="204"/>
                  </a:lnTo>
                  <a:lnTo>
                    <a:pt x="577" y="218"/>
                  </a:lnTo>
                  <a:lnTo>
                    <a:pt x="615" y="230"/>
                  </a:lnTo>
                  <a:lnTo>
                    <a:pt x="619" y="228"/>
                  </a:lnTo>
                  <a:lnTo>
                    <a:pt x="633" y="200"/>
                  </a:lnTo>
                  <a:lnTo>
                    <a:pt x="639" y="198"/>
                  </a:lnTo>
                  <a:lnTo>
                    <a:pt x="647" y="202"/>
                  </a:lnTo>
                  <a:lnTo>
                    <a:pt x="651" y="194"/>
                  </a:lnTo>
                  <a:lnTo>
                    <a:pt x="661" y="198"/>
                  </a:lnTo>
                  <a:lnTo>
                    <a:pt x="673" y="200"/>
                  </a:lnTo>
                  <a:lnTo>
                    <a:pt x="681" y="204"/>
                  </a:lnTo>
                  <a:lnTo>
                    <a:pt x="687" y="202"/>
                  </a:lnTo>
                  <a:lnTo>
                    <a:pt x="699" y="208"/>
                  </a:lnTo>
                  <a:lnTo>
                    <a:pt x="703" y="216"/>
                  </a:lnTo>
                  <a:lnTo>
                    <a:pt x="707" y="218"/>
                  </a:lnTo>
                  <a:lnTo>
                    <a:pt x="727" y="236"/>
                  </a:lnTo>
                  <a:lnTo>
                    <a:pt x="731" y="270"/>
                  </a:lnTo>
                  <a:lnTo>
                    <a:pt x="747" y="290"/>
                  </a:lnTo>
                  <a:lnTo>
                    <a:pt x="769" y="308"/>
                  </a:lnTo>
                  <a:lnTo>
                    <a:pt x="769" y="325"/>
                  </a:lnTo>
                  <a:lnTo>
                    <a:pt x="773" y="341"/>
                  </a:lnTo>
                  <a:lnTo>
                    <a:pt x="779" y="355"/>
                  </a:lnTo>
                  <a:lnTo>
                    <a:pt x="781" y="363"/>
                  </a:lnTo>
                  <a:lnTo>
                    <a:pt x="787" y="365"/>
                  </a:lnTo>
                  <a:lnTo>
                    <a:pt x="797" y="371"/>
                  </a:lnTo>
                  <a:lnTo>
                    <a:pt x="815" y="383"/>
                  </a:lnTo>
                  <a:lnTo>
                    <a:pt x="831" y="385"/>
                  </a:lnTo>
                  <a:lnTo>
                    <a:pt x="848" y="395"/>
                  </a:lnTo>
                  <a:lnTo>
                    <a:pt x="854" y="389"/>
                  </a:lnTo>
                  <a:lnTo>
                    <a:pt x="860" y="389"/>
                  </a:lnTo>
                  <a:lnTo>
                    <a:pt x="850" y="419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5" name="Nicaragua">
              <a:extLst>
                <a:ext uri="{FF2B5EF4-FFF2-40B4-BE49-F238E27FC236}">
                  <a16:creationId xmlns="" xmlns:a16="http://schemas.microsoft.com/office/drawing/2014/main" id="{00A3073C-7C57-4C64-80DB-E4DBFD99E1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730224" y="3541283"/>
              <a:ext cx="138613" cy="145525"/>
            </a:xfrm>
            <a:custGeom>
              <a:avLst/>
              <a:gdLst/>
              <a:ahLst/>
              <a:cxnLst>
                <a:cxn ang="0">
                  <a:pos x="50" y="140"/>
                </a:cxn>
                <a:cxn ang="0">
                  <a:pos x="66" y="152"/>
                </a:cxn>
                <a:cxn ang="0">
                  <a:pos x="74" y="162"/>
                </a:cxn>
                <a:cxn ang="0">
                  <a:pos x="98" y="160"/>
                </a:cxn>
                <a:cxn ang="0">
                  <a:pos x="116" y="158"/>
                </a:cxn>
                <a:cxn ang="0">
                  <a:pos x="136" y="178"/>
                </a:cxn>
                <a:cxn ang="0">
                  <a:pos x="142" y="176"/>
                </a:cxn>
                <a:cxn ang="0">
                  <a:pos x="150" y="168"/>
                </a:cxn>
                <a:cxn ang="0">
                  <a:pos x="146" y="150"/>
                </a:cxn>
                <a:cxn ang="0">
                  <a:pos x="150" y="144"/>
                </a:cxn>
                <a:cxn ang="0">
                  <a:pos x="150" y="112"/>
                </a:cxn>
                <a:cxn ang="0">
                  <a:pos x="156" y="108"/>
                </a:cxn>
                <a:cxn ang="0">
                  <a:pos x="158" y="94"/>
                </a:cxn>
                <a:cxn ang="0">
                  <a:pos x="158" y="72"/>
                </a:cxn>
                <a:cxn ang="0">
                  <a:pos x="158" y="62"/>
                </a:cxn>
                <a:cxn ang="0">
                  <a:pos x="162" y="48"/>
                </a:cxn>
                <a:cxn ang="0">
                  <a:pos x="170" y="40"/>
                </a:cxn>
                <a:cxn ang="0">
                  <a:pos x="170" y="16"/>
                </a:cxn>
                <a:cxn ang="0">
                  <a:pos x="166" y="6"/>
                </a:cxn>
                <a:cxn ang="0">
                  <a:pos x="158" y="0"/>
                </a:cxn>
                <a:cxn ang="0">
                  <a:pos x="146" y="4"/>
                </a:cxn>
                <a:cxn ang="0">
                  <a:pos x="134" y="18"/>
                </a:cxn>
                <a:cxn ang="0">
                  <a:pos x="92" y="20"/>
                </a:cxn>
                <a:cxn ang="0">
                  <a:pos x="78" y="36"/>
                </a:cxn>
                <a:cxn ang="0">
                  <a:pos x="46" y="48"/>
                </a:cxn>
                <a:cxn ang="0">
                  <a:pos x="20" y="52"/>
                </a:cxn>
                <a:cxn ang="0">
                  <a:pos x="16" y="74"/>
                </a:cxn>
                <a:cxn ang="0">
                  <a:pos x="0" y="94"/>
                </a:cxn>
                <a:cxn ang="0">
                  <a:pos x="16" y="106"/>
                </a:cxn>
                <a:cxn ang="0">
                  <a:pos x="22" y="114"/>
                </a:cxn>
                <a:cxn ang="0">
                  <a:pos x="30" y="114"/>
                </a:cxn>
                <a:cxn ang="0">
                  <a:pos x="50" y="140"/>
                </a:cxn>
              </a:cxnLst>
              <a:rect l="0" t="0" r="r" b="b"/>
              <a:pathLst>
                <a:path w="170" h="178">
                  <a:moveTo>
                    <a:pt x="50" y="140"/>
                  </a:moveTo>
                  <a:lnTo>
                    <a:pt x="66" y="152"/>
                  </a:lnTo>
                  <a:lnTo>
                    <a:pt x="74" y="162"/>
                  </a:lnTo>
                  <a:lnTo>
                    <a:pt x="98" y="160"/>
                  </a:lnTo>
                  <a:lnTo>
                    <a:pt x="116" y="158"/>
                  </a:lnTo>
                  <a:lnTo>
                    <a:pt x="136" y="178"/>
                  </a:lnTo>
                  <a:lnTo>
                    <a:pt x="142" y="176"/>
                  </a:lnTo>
                  <a:lnTo>
                    <a:pt x="150" y="168"/>
                  </a:lnTo>
                  <a:lnTo>
                    <a:pt x="146" y="150"/>
                  </a:lnTo>
                  <a:lnTo>
                    <a:pt x="150" y="144"/>
                  </a:lnTo>
                  <a:lnTo>
                    <a:pt x="150" y="112"/>
                  </a:lnTo>
                  <a:lnTo>
                    <a:pt x="156" y="108"/>
                  </a:lnTo>
                  <a:lnTo>
                    <a:pt x="158" y="94"/>
                  </a:lnTo>
                  <a:lnTo>
                    <a:pt x="158" y="72"/>
                  </a:lnTo>
                  <a:lnTo>
                    <a:pt x="158" y="62"/>
                  </a:lnTo>
                  <a:lnTo>
                    <a:pt x="162" y="48"/>
                  </a:lnTo>
                  <a:lnTo>
                    <a:pt x="170" y="40"/>
                  </a:lnTo>
                  <a:lnTo>
                    <a:pt x="170" y="16"/>
                  </a:lnTo>
                  <a:lnTo>
                    <a:pt x="166" y="6"/>
                  </a:lnTo>
                  <a:lnTo>
                    <a:pt x="158" y="0"/>
                  </a:lnTo>
                  <a:lnTo>
                    <a:pt x="146" y="4"/>
                  </a:lnTo>
                  <a:lnTo>
                    <a:pt x="134" y="18"/>
                  </a:lnTo>
                  <a:lnTo>
                    <a:pt x="92" y="20"/>
                  </a:lnTo>
                  <a:lnTo>
                    <a:pt x="78" y="36"/>
                  </a:lnTo>
                  <a:lnTo>
                    <a:pt x="46" y="48"/>
                  </a:lnTo>
                  <a:lnTo>
                    <a:pt x="20" y="52"/>
                  </a:lnTo>
                  <a:lnTo>
                    <a:pt x="16" y="74"/>
                  </a:lnTo>
                  <a:lnTo>
                    <a:pt x="0" y="94"/>
                  </a:lnTo>
                  <a:lnTo>
                    <a:pt x="16" y="106"/>
                  </a:lnTo>
                  <a:lnTo>
                    <a:pt x="22" y="114"/>
                  </a:lnTo>
                  <a:lnTo>
                    <a:pt x="30" y="114"/>
                  </a:lnTo>
                  <a:lnTo>
                    <a:pt x="50" y="14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6" name="Panama">
              <a:extLst>
                <a:ext uri="{FF2B5EF4-FFF2-40B4-BE49-F238E27FC236}">
                  <a16:creationId xmlns="" xmlns:a16="http://schemas.microsoft.com/office/drawing/2014/main" id="{C51D81B2-9767-4829-BB20-87BB0DBFEA6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70789" y="3720240"/>
              <a:ext cx="183517" cy="82594"/>
            </a:xfrm>
            <a:custGeom>
              <a:avLst/>
              <a:gdLst/>
              <a:ahLst/>
              <a:cxnLst>
                <a:cxn ang="0">
                  <a:pos x="134" y="41"/>
                </a:cxn>
                <a:cxn ang="0">
                  <a:pos x="114" y="53"/>
                </a:cxn>
                <a:cxn ang="0">
                  <a:pos x="122" y="81"/>
                </a:cxn>
                <a:cxn ang="0">
                  <a:pos x="106" y="97"/>
                </a:cxn>
                <a:cxn ang="0">
                  <a:pos x="92" y="97"/>
                </a:cxn>
                <a:cxn ang="0">
                  <a:pos x="80" y="75"/>
                </a:cxn>
                <a:cxn ang="0">
                  <a:pos x="64" y="73"/>
                </a:cxn>
                <a:cxn ang="0">
                  <a:pos x="50" y="57"/>
                </a:cxn>
                <a:cxn ang="0">
                  <a:pos x="28" y="57"/>
                </a:cxn>
                <a:cxn ang="0">
                  <a:pos x="10" y="61"/>
                </a:cxn>
                <a:cxn ang="0">
                  <a:pos x="2" y="34"/>
                </a:cxn>
                <a:cxn ang="0">
                  <a:pos x="4" y="10"/>
                </a:cxn>
                <a:cxn ang="0">
                  <a:pos x="32" y="14"/>
                </a:cxn>
                <a:cxn ang="0">
                  <a:pos x="40" y="24"/>
                </a:cxn>
                <a:cxn ang="0">
                  <a:pos x="52" y="20"/>
                </a:cxn>
                <a:cxn ang="0">
                  <a:pos x="80" y="28"/>
                </a:cxn>
                <a:cxn ang="0">
                  <a:pos x="110" y="18"/>
                </a:cxn>
                <a:cxn ang="0">
                  <a:pos x="124" y="10"/>
                </a:cxn>
                <a:cxn ang="0">
                  <a:pos x="52" y="87"/>
                </a:cxn>
                <a:cxn ang="0">
                  <a:pos x="66" y="89"/>
                </a:cxn>
                <a:cxn ang="0">
                  <a:pos x="52" y="87"/>
                </a:cxn>
                <a:cxn ang="0">
                  <a:pos x="156" y="22"/>
                </a:cxn>
                <a:cxn ang="0">
                  <a:pos x="192" y="39"/>
                </a:cxn>
                <a:cxn ang="0">
                  <a:pos x="208" y="51"/>
                </a:cxn>
                <a:cxn ang="0">
                  <a:pos x="192" y="63"/>
                </a:cxn>
                <a:cxn ang="0">
                  <a:pos x="206" y="95"/>
                </a:cxn>
                <a:cxn ang="0">
                  <a:pos x="214" y="91"/>
                </a:cxn>
                <a:cxn ang="0">
                  <a:pos x="224" y="71"/>
                </a:cxn>
                <a:cxn ang="0">
                  <a:pos x="222" y="36"/>
                </a:cxn>
                <a:cxn ang="0">
                  <a:pos x="196" y="14"/>
                </a:cxn>
                <a:cxn ang="0">
                  <a:pos x="164" y="6"/>
                </a:cxn>
                <a:cxn ang="0">
                  <a:pos x="150" y="2"/>
                </a:cxn>
                <a:cxn ang="0">
                  <a:pos x="124" y="10"/>
                </a:cxn>
              </a:cxnLst>
              <a:rect l="0" t="0" r="r" b="b"/>
              <a:pathLst>
                <a:path w="224" h="101">
                  <a:moveTo>
                    <a:pt x="138" y="26"/>
                  </a:moveTo>
                  <a:lnTo>
                    <a:pt x="134" y="41"/>
                  </a:lnTo>
                  <a:lnTo>
                    <a:pt x="120" y="43"/>
                  </a:lnTo>
                  <a:lnTo>
                    <a:pt x="114" y="53"/>
                  </a:lnTo>
                  <a:lnTo>
                    <a:pt x="106" y="59"/>
                  </a:lnTo>
                  <a:lnTo>
                    <a:pt x="122" y="81"/>
                  </a:lnTo>
                  <a:lnTo>
                    <a:pt x="110" y="89"/>
                  </a:lnTo>
                  <a:lnTo>
                    <a:pt x="106" y="97"/>
                  </a:lnTo>
                  <a:lnTo>
                    <a:pt x="100" y="101"/>
                  </a:lnTo>
                  <a:lnTo>
                    <a:pt x="92" y="97"/>
                  </a:lnTo>
                  <a:lnTo>
                    <a:pt x="86" y="71"/>
                  </a:lnTo>
                  <a:lnTo>
                    <a:pt x="80" y="75"/>
                  </a:lnTo>
                  <a:lnTo>
                    <a:pt x="78" y="83"/>
                  </a:lnTo>
                  <a:lnTo>
                    <a:pt x="64" y="73"/>
                  </a:lnTo>
                  <a:lnTo>
                    <a:pt x="64" y="63"/>
                  </a:lnTo>
                  <a:lnTo>
                    <a:pt x="50" y="57"/>
                  </a:lnTo>
                  <a:lnTo>
                    <a:pt x="38" y="53"/>
                  </a:lnTo>
                  <a:lnTo>
                    <a:pt x="28" y="57"/>
                  </a:lnTo>
                  <a:lnTo>
                    <a:pt x="18" y="55"/>
                  </a:lnTo>
                  <a:lnTo>
                    <a:pt x="10" y="61"/>
                  </a:lnTo>
                  <a:lnTo>
                    <a:pt x="10" y="41"/>
                  </a:lnTo>
                  <a:lnTo>
                    <a:pt x="2" y="34"/>
                  </a:lnTo>
                  <a:lnTo>
                    <a:pt x="0" y="14"/>
                  </a:lnTo>
                  <a:lnTo>
                    <a:pt x="4" y="10"/>
                  </a:lnTo>
                  <a:lnTo>
                    <a:pt x="28" y="4"/>
                  </a:lnTo>
                  <a:lnTo>
                    <a:pt x="32" y="14"/>
                  </a:lnTo>
                  <a:lnTo>
                    <a:pt x="38" y="16"/>
                  </a:lnTo>
                  <a:lnTo>
                    <a:pt x="40" y="24"/>
                  </a:lnTo>
                  <a:lnTo>
                    <a:pt x="48" y="24"/>
                  </a:lnTo>
                  <a:lnTo>
                    <a:pt x="52" y="20"/>
                  </a:lnTo>
                  <a:lnTo>
                    <a:pt x="62" y="26"/>
                  </a:lnTo>
                  <a:lnTo>
                    <a:pt x="80" y="28"/>
                  </a:lnTo>
                  <a:lnTo>
                    <a:pt x="96" y="20"/>
                  </a:lnTo>
                  <a:lnTo>
                    <a:pt x="110" y="18"/>
                  </a:lnTo>
                  <a:lnTo>
                    <a:pt x="118" y="16"/>
                  </a:lnTo>
                  <a:lnTo>
                    <a:pt x="124" y="10"/>
                  </a:lnTo>
                  <a:lnTo>
                    <a:pt x="138" y="26"/>
                  </a:lnTo>
                  <a:close/>
                  <a:moveTo>
                    <a:pt x="52" y="87"/>
                  </a:moveTo>
                  <a:lnTo>
                    <a:pt x="62" y="95"/>
                  </a:lnTo>
                  <a:lnTo>
                    <a:pt x="66" y="89"/>
                  </a:lnTo>
                  <a:lnTo>
                    <a:pt x="56" y="79"/>
                  </a:lnTo>
                  <a:lnTo>
                    <a:pt x="52" y="87"/>
                  </a:lnTo>
                  <a:close/>
                  <a:moveTo>
                    <a:pt x="138" y="26"/>
                  </a:moveTo>
                  <a:lnTo>
                    <a:pt x="156" y="22"/>
                  </a:lnTo>
                  <a:lnTo>
                    <a:pt x="170" y="22"/>
                  </a:lnTo>
                  <a:lnTo>
                    <a:pt x="192" y="39"/>
                  </a:lnTo>
                  <a:lnTo>
                    <a:pt x="204" y="41"/>
                  </a:lnTo>
                  <a:lnTo>
                    <a:pt x="208" y="51"/>
                  </a:lnTo>
                  <a:lnTo>
                    <a:pt x="196" y="55"/>
                  </a:lnTo>
                  <a:lnTo>
                    <a:pt x="192" y="63"/>
                  </a:lnTo>
                  <a:lnTo>
                    <a:pt x="198" y="83"/>
                  </a:lnTo>
                  <a:lnTo>
                    <a:pt x="206" y="95"/>
                  </a:lnTo>
                  <a:lnTo>
                    <a:pt x="214" y="101"/>
                  </a:lnTo>
                  <a:lnTo>
                    <a:pt x="214" y="91"/>
                  </a:lnTo>
                  <a:lnTo>
                    <a:pt x="212" y="79"/>
                  </a:lnTo>
                  <a:lnTo>
                    <a:pt x="224" y="71"/>
                  </a:lnTo>
                  <a:lnTo>
                    <a:pt x="224" y="61"/>
                  </a:lnTo>
                  <a:lnTo>
                    <a:pt x="222" y="36"/>
                  </a:lnTo>
                  <a:lnTo>
                    <a:pt x="204" y="20"/>
                  </a:lnTo>
                  <a:lnTo>
                    <a:pt x="196" y="14"/>
                  </a:lnTo>
                  <a:lnTo>
                    <a:pt x="184" y="8"/>
                  </a:lnTo>
                  <a:lnTo>
                    <a:pt x="164" y="6"/>
                  </a:lnTo>
                  <a:lnTo>
                    <a:pt x="158" y="2"/>
                  </a:lnTo>
                  <a:lnTo>
                    <a:pt x="150" y="2"/>
                  </a:lnTo>
                  <a:lnTo>
                    <a:pt x="138" y="0"/>
                  </a:lnTo>
                  <a:lnTo>
                    <a:pt x="124" y="10"/>
                  </a:lnTo>
                  <a:lnTo>
                    <a:pt x="138" y="2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7" name="Paraguay">
              <a:extLst>
                <a:ext uri="{FF2B5EF4-FFF2-40B4-BE49-F238E27FC236}">
                  <a16:creationId xmlns="" xmlns:a16="http://schemas.microsoft.com/office/drawing/2014/main" id="{40BBF45D-1BFF-4FAD-8C17-3EB5B6C98F3B}"/>
                </a:ext>
              </a:extLst>
            </p:cNvPr>
            <p:cNvSpPr>
              <a:spLocks/>
            </p:cNvSpPr>
            <p:nvPr/>
          </p:nvSpPr>
          <p:spPr bwMode="gray">
            <a:xfrm>
              <a:off x="3507241" y="4654357"/>
              <a:ext cx="265513" cy="277285"/>
            </a:xfrm>
            <a:custGeom>
              <a:avLst/>
              <a:gdLst/>
              <a:ahLst/>
              <a:cxnLst>
                <a:cxn ang="0">
                  <a:pos x="6" y="128"/>
                </a:cxn>
                <a:cxn ang="0">
                  <a:pos x="0" y="112"/>
                </a:cxn>
                <a:cxn ang="0">
                  <a:pos x="14" y="60"/>
                </a:cxn>
                <a:cxn ang="0">
                  <a:pos x="14" y="40"/>
                </a:cxn>
                <a:cxn ang="0">
                  <a:pos x="32" y="6"/>
                </a:cxn>
                <a:cxn ang="0">
                  <a:pos x="66" y="8"/>
                </a:cxn>
                <a:cxn ang="0">
                  <a:pos x="98" y="6"/>
                </a:cxn>
                <a:cxn ang="0">
                  <a:pos x="144" y="0"/>
                </a:cxn>
                <a:cxn ang="0">
                  <a:pos x="174" y="18"/>
                </a:cxn>
                <a:cxn ang="0">
                  <a:pos x="188" y="44"/>
                </a:cxn>
                <a:cxn ang="0">
                  <a:pos x="180" y="98"/>
                </a:cxn>
                <a:cxn ang="0">
                  <a:pos x="194" y="110"/>
                </a:cxn>
                <a:cxn ang="0">
                  <a:pos x="230" y="116"/>
                </a:cxn>
                <a:cxn ang="0">
                  <a:pos x="254" y="114"/>
                </a:cxn>
                <a:cxn ang="0">
                  <a:pos x="266" y="120"/>
                </a:cxn>
                <a:cxn ang="0">
                  <a:pos x="276" y="144"/>
                </a:cxn>
                <a:cxn ang="0">
                  <a:pos x="278" y="178"/>
                </a:cxn>
                <a:cxn ang="0">
                  <a:pos x="292" y="184"/>
                </a:cxn>
                <a:cxn ang="0">
                  <a:pos x="314" y="184"/>
                </a:cxn>
                <a:cxn ang="0">
                  <a:pos x="326" y="198"/>
                </a:cxn>
                <a:cxn ang="0">
                  <a:pos x="310" y="256"/>
                </a:cxn>
                <a:cxn ang="0">
                  <a:pos x="302" y="290"/>
                </a:cxn>
                <a:cxn ang="0">
                  <a:pos x="296" y="312"/>
                </a:cxn>
                <a:cxn ang="0">
                  <a:pos x="270" y="336"/>
                </a:cxn>
                <a:cxn ang="0">
                  <a:pos x="220" y="340"/>
                </a:cxn>
                <a:cxn ang="0">
                  <a:pos x="204" y="334"/>
                </a:cxn>
                <a:cxn ang="0">
                  <a:pos x="186" y="326"/>
                </a:cxn>
                <a:cxn ang="0">
                  <a:pos x="172" y="324"/>
                </a:cxn>
                <a:cxn ang="0">
                  <a:pos x="166" y="314"/>
                </a:cxn>
                <a:cxn ang="0">
                  <a:pos x="200" y="238"/>
                </a:cxn>
                <a:cxn ang="0">
                  <a:pos x="164" y="214"/>
                </a:cxn>
                <a:cxn ang="0">
                  <a:pos x="148" y="212"/>
                </a:cxn>
                <a:cxn ang="0">
                  <a:pos x="128" y="198"/>
                </a:cxn>
                <a:cxn ang="0">
                  <a:pos x="90" y="200"/>
                </a:cxn>
                <a:cxn ang="0">
                  <a:pos x="30" y="150"/>
                </a:cxn>
                <a:cxn ang="0">
                  <a:pos x="28" y="140"/>
                </a:cxn>
                <a:cxn ang="0">
                  <a:pos x="20" y="140"/>
                </a:cxn>
                <a:cxn ang="0">
                  <a:pos x="6" y="128"/>
                </a:cxn>
              </a:cxnLst>
              <a:rect l="0" t="0" r="r" b="b"/>
              <a:pathLst>
                <a:path w="326" h="340">
                  <a:moveTo>
                    <a:pt x="6" y="128"/>
                  </a:moveTo>
                  <a:lnTo>
                    <a:pt x="0" y="112"/>
                  </a:lnTo>
                  <a:lnTo>
                    <a:pt x="14" y="60"/>
                  </a:lnTo>
                  <a:lnTo>
                    <a:pt x="14" y="40"/>
                  </a:lnTo>
                  <a:lnTo>
                    <a:pt x="32" y="6"/>
                  </a:lnTo>
                  <a:lnTo>
                    <a:pt x="66" y="8"/>
                  </a:lnTo>
                  <a:lnTo>
                    <a:pt x="98" y="6"/>
                  </a:lnTo>
                  <a:lnTo>
                    <a:pt x="144" y="0"/>
                  </a:lnTo>
                  <a:lnTo>
                    <a:pt x="174" y="18"/>
                  </a:lnTo>
                  <a:lnTo>
                    <a:pt x="188" y="44"/>
                  </a:lnTo>
                  <a:lnTo>
                    <a:pt x="180" y="98"/>
                  </a:lnTo>
                  <a:lnTo>
                    <a:pt x="194" y="110"/>
                  </a:lnTo>
                  <a:lnTo>
                    <a:pt x="230" y="116"/>
                  </a:lnTo>
                  <a:lnTo>
                    <a:pt x="254" y="114"/>
                  </a:lnTo>
                  <a:lnTo>
                    <a:pt x="266" y="120"/>
                  </a:lnTo>
                  <a:lnTo>
                    <a:pt x="276" y="144"/>
                  </a:lnTo>
                  <a:lnTo>
                    <a:pt x="278" y="178"/>
                  </a:lnTo>
                  <a:lnTo>
                    <a:pt x="292" y="184"/>
                  </a:lnTo>
                  <a:lnTo>
                    <a:pt x="314" y="184"/>
                  </a:lnTo>
                  <a:lnTo>
                    <a:pt x="326" y="198"/>
                  </a:lnTo>
                  <a:lnTo>
                    <a:pt x="310" y="256"/>
                  </a:lnTo>
                  <a:lnTo>
                    <a:pt x="302" y="290"/>
                  </a:lnTo>
                  <a:lnTo>
                    <a:pt x="296" y="312"/>
                  </a:lnTo>
                  <a:lnTo>
                    <a:pt x="270" y="336"/>
                  </a:lnTo>
                  <a:lnTo>
                    <a:pt x="220" y="340"/>
                  </a:lnTo>
                  <a:lnTo>
                    <a:pt x="204" y="334"/>
                  </a:lnTo>
                  <a:lnTo>
                    <a:pt x="186" y="326"/>
                  </a:lnTo>
                  <a:lnTo>
                    <a:pt x="172" y="324"/>
                  </a:lnTo>
                  <a:lnTo>
                    <a:pt x="166" y="314"/>
                  </a:lnTo>
                  <a:lnTo>
                    <a:pt x="200" y="238"/>
                  </a:lnTo>
                  <a:lnTo>
                    <a:pt x="164" y="214"/>
                  </a:lnTo>
                  <a:lnTo>
                    <a:pt x="148" y="212"/>
                  </a:lnTo>
                  <a:lnTo>
                    <a:pt x="128" y="198"/>
                  </a:lnTo>
                  <a:lnTo>
                    <a:pt x="90" y="200"/>
                  </a:lnTo>
                  <a:lnTo>
                    <a:pt x="30" y="150"/>
                  </a:lnTo>
                  <a:lnTo>
                    <a:pt x="28" y="140"/>
                  </a:lnTo>
                  <a:lnTo>
                    <a:pt x="20" y="140"/>
                  </a:lnTo>
                  <a:lnTo>
                    <a:pt x="6" y="12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78" name="Peru">
              <a:extLst>
                <a:ext uri="{FF2B5EF4-FFF2-40B4-BE49-F238E27FC236}">
                  <a16:creationId xmlns="" xmlns:a16="http://schemas.microsoft.com/office/drawing/2014/main" id="{5E8EAFE4-3F46-413C-A416-0C97EA84E27B}"/>
                </a:ext>
              </a:extLst>
            </p:cNvPr>
            <p:cNvSpPr>
              <a:spLocks/>
            </p:cNvSpPr>
            <p:nvPr/>
          </p:nvSpPr>
          <p:spPr bwMode="gray">
            <a:xfrm>
              <a:off x="2935215" y="4023090"/>
              <a:ext cx="392414" cy="593901"/>
            </a:xfrm>
            <a:custGeom>
              <a:avLst/>
              <a:gdLst/>
              <a:ahLst/>
              <a:cxnLst>
                <a:cxn ang="0">
                  <a:pos x="38" y="150"/>
                </a:cxn>
                <a:cxn ang="0">
                  <a:pos x="36" y="172"/>
                </a:cxn>
                <a:cxn ang="0">
                  <a:pos x="72" y="190"/>
                </a:cxn>
                <a:cxn ang="0">
                  <a:pos x="94" y="172"/>
                </a:cxn>
                <a:cxn ang="0">
                  <a:pos x="118" y="148"/>
                </a:cxn>
                <a:cxn ang="0">
                  <a:pos x="114" y="116"/>
                </a:cxn>
                <a:cxn ang="0">
                  <a:pos x="148" y="98"/>
                </a:cxn>
                <a:cxn ang="0">
                  <a:pos x="209" y="48"/>
                </a:cxn>
                <a:cxn ang="0">
                  <a:pos x="225" y="0"/>
                </a:cxn>
                <a:cxn ang="0">
                  <a:pos x="321" y="64"/>
                </a:cxn>
                <a:cxn ang="0">
                  <a:pos x="345" y="76"/>
                </a:cxn>
                <a:cxn ang="0">
                  <a:pos x="425" y="86"/>
                </a:cxn>
                <a:cxn ang="0">
                  <a:pos x="429" y="160"/>
                </a:cxn>
                <a:cxn ang="0">
                  <a:pos x="409" y="164"/>
                </a:cxn>
                <a:cxn ang="0">
                  <a:pos x="351" y="174"/>
                </a:cxn>
                <a:cxn ang="0">
                  <a:pos x="321" y="198"/>
                </a:cxn>
                <a:cxn ang="0">
                  <a:pos x="307" y="254"/>
                </a:cxn>
                <a:cxn ang="0">
                  <a:pos x="281" y="276"/>
                </a:cxn>
                <a:cxn ang="0">
                  <a:pos x="289" y="302"/>
                </a:cxn>
                <a:cxn ang="0">
                  <a:pos x="291" y="336"/>
                </a:cxn>
                <a:cxn ang="0">
                  <a:pos x="307" y="358"/>
                </a:cxn>
                <a:cxn ang="0">
                  <a:pos x="359" y="390"/>
                </a:cxn>
                <a:cxn ang="0">
                  <a:pos x="405" y="364"/>
                </a:cxn>
                <a:cxn ang="0">
                  <a:pos x="447" y="434"/>
                </a:cxn>
                <a:cxn ang="0">
                  <a:pos x="453" y="583"/>
                </a:cxn>
                <a:cxn ang="0">
                  <a:pos x="455" y="625"/>
                </a:cxn>
                <a:cxn ang="0">
                  <a:pos x="465" y="661"/>
                </a:cxn>
                <a:cxn ang="0">
                  <a:pos x="447" y="697"/>
                </a:cxn>
                <a:cxn ang="0">
                  <a:pos x="399" y="711"/>
                </a:cxn>
                <a:cxn ang="0">
                  <a:pos x="379" y="691"/>
                </a:cxn>
                <a:cxn ang="0">
                  <a:pos x="355" y="677"/>
                </a:cxn>
                <a:cxn ang="0">
                  <a:pos x="329" y="651"/>
                </a:cxn>
                <a:cxn ang="0">
                  <a:pos x="265" y="619"/>
                </a:cxn>
                <a:cxn ang="0">
                  <a:pos x="233" y="601"/>
                </a:cxn>
                <a:cxn ang="0">
                  <a:pos x="203" y="573"/>
                </a:cxn>
                <a:cxn ang="0">
                  <a:pos x="189" y="547"/>
                </a:cxn>
                <a:cxn ang="0">
                  <a:pos x="166" y="486"/>
                </a:cxn>
                <a:cxn ang="0">
                  <a:pos x="142" y="436"/>
                </a:cxn>
                <a:cxn ang="0">
                  <a:pos x="120" y="392"/>
                </a:cxn>
                <a:cxn ang="0">
                  <a:pos x="104" y="352"/>
                </a:cxn>
                <a:cxn ang="0">
                  <a:pos x="74" y="302"/>
                </a:cxn>
                <a:cxn ang="0">
                  <a:pos x="42" y="250"/>
                </a:cxn>
                <a:cxn ang="0">
                  <a:pos x="10" y="228"/>
                </a:cxn>
                <a:cxn ang="0">
                  <a:pos x="8" y="198"/>
                </a:cxn>
                <a:cxn ang="0">
                  <a:pos x="0" y="178"/>
                </a:cxn>
                <a:cxn ang="0">
                  <a:pos x="16" y="150"/>
                </a:cxn>
              </a:cxnLst>
              <a:rect l="0" t="0" r="r" b="b"/>
              <a:pathLst>
                <a:path w="483" h="725">
                  <a:moveTo>
                    <a:pt x="34" y="136"/>
                  </a:moveTo>
                  <a:lnTo>
                    <a:pt x="38" y="150"/>
                  </a:lnTo>
                  <a:lnTo>
                    <a:pt x="30" y="164"/>
                  </a:lnTo>
                  <a:lnTo>
                    <a:pt x="36" y="172"/>
                  </a:lnTo>
                  <a:lnTo>
                    <a:pt x="52" y="170"/>
                  </a:lnTo>
                  <a:lnTo>
                    <a:pt x="72" y="190"/>
                  </a:lnTo>
                  <a:lnTo>
                    <a:pt x="82" y="176"/>
                  </a:lnTo>
                  <a:lnTo>
                    <a:pt x="94" y="172"/>
                  </a:lnTo>
                  <a:lnTo>
                    <a:pt x="112" y="160"/>
                  </a:lnTo>
                  <a:lnTo>
                    <a:pt x="118" y="148"/>
                  </a:lnTo>
                  <a:lnTo>
                    <a:pt x="118" y="132"/>
                  </a:lnTo>
                  <a:lnTo>
                    <a:pt x="114" y="116"/>
                  </a:lnTo>
                  <a:lnTo>
                    <a:pt x="122" y="108"/>
                  </a:lnTo>
                  <a:lnTo>
                    <a:pt x="148" y="98"/>
                  </a:lnTo>
                  <a:lnTo>
                    <a:pt x="180" y="78"/>
                  </a:lnTo>
                  <a:lnTo>
                    <a:pt x="209" y="48"/>
                  </a:lnTo>
                  <a:lnTo>
                    <a:pt x="223" y="26"/>
                  </a:lnTo>
                  <a:lnTo>
                    <a:pt x="225" y="0"/>
                  </a:lnTo>
                  <a:lnTo>
                    <a:pt x="281" y="46"/>
                  </a:lnTo>
                  <a:lnTo>
                    <a:pt x="321" y="64"/>
                  </a:lnTo>
                  <a:lnTo>
                    <a:pt x="333" y="66"/>
                  </a:lnTo>
                  <a:lnTo>
                    <a:pt x="345" y="76"/>
                  </a:lnTo>
                  <a:lnTo>
                    <a:pt x="385" y="82"/>
                  </a:lnTo>
                  <a:lnTo>
                    <a:pt x="425" y="86"/>
                  </a:lnTo>
                  <a:lnTo>
                    <a:pt x="403" y="148"/>
                  </a:lnTo>
                  <a:lnTo>
                    <a:pt x="429" y="160"/>
                  </a:lnTo>
                  <a:lnTo>
                    <a:pt x="423" y="170"/>
                  </a:lnTo>
                  <a:lnTo>
                    <a:pt x="409" y="164"/>
                  </a:lnTo>
                  <a:lnTo>
                    <a:pt x="369" y="172"/>
                  </a:lnTo>
                  <a:lnTo>
                    <a:pt x="351" y="174"/>
                  </a:lnTo>
                  <a:lnTo>
                    <a:pt x="337" y="186"/>
                  </a:lnTo>
                  <a:lnTo>
                    <a:pt x="321" y="198"/>
                  </a:lnTo>
                  <a:lnTo>
                    <a:pt x="307" y="236"/>
                  </a:lnTo>
                  <a:lnTo>
                    <a:pt x="307" y="254"/>
                  </a:lnTo>
                  <a:lnTo>
                    <a:pt x="293" y="258"/>
                  </a:lnTo>
                  <a:lnTo>
                    <a:pt x="281" y="276"/>
                  </a:lnTo>
                  <a:lnTo>
                    <a:pt x="279" y="292"/>
                  </a:lnTo>
                  <a:lnTo>
                    <a:pt x="289" y="302"/>
                  </a:lnTo>
                  <a:lnTo>
                    <a:pt x="285" y="322"/>
                  </a:lnTo>
                  <a:lnTo>
                    <a:pt x="291" y="336"/>
                  </a:lnTo>
                  <a:lnTo>
                    <a:pt x="317" y="340"/>
                  </a:lnTo>
                  <a:lnTo>
                    <a:pt x="307" y="358"/>
                  </a:lnTo>
                  <a:lnTo>
                    <a:pt x="331" y="364"/>
                  </a:lnTo>
                  <a:lnTo>
                    <a:pt x="359" y="390"/>
                  </a:lnTo>
                  <a:lnTo>
                    <a:pt x="399" y="360"/>
                  </a:lnTo>
                  <a:lnTo>
                    <a:pt x="405" y="364"/>
                  </a:lnTo>
                  <a:lnTo>
                    <a:pt x="409" y="432"/>
                  </a:lnTo>
                  <a:lnTo>
                    <a:pt x="447" y="434"/>
                  </a:lnTo>
                  <a:lnTo>
                    <a:pt x="483" y="492"/>
                  </a:lnTo>
                  <a:lnTo>
                    <a:pt x="453" y="583"/>
                  </a:lnTo>
                  <a:lnTo>
                    <a:pt x="463" y="599"/>
                  </a:lnTo>
                  <a:lnTo>
                    <a:pt x="455" y="625"/>
                  </a:lnTo>
                  <a:lnTo>
                    <a:pt x="477" y="647"/>
                  </a:lnTo>
                  <a:lnTo>
                    <a:pt x="465" y="661"/>
                  </a:lnTo>
                  <a:lnTo>
                    <a:pt x="441" y="677"/>
                  </a:lnTo>
                  <a:lnTo>
                    <a:pt x="447" y="697"/>
                  </a:lnTo>
                  <a:lnTo>
                    <a:pt x="405" y="725"/>
                  </a:lnTo>
                  <a:lnTo>
                    <a:pt x="399" y="711"/>
                  </a:lnTo>
                  <a:lnTo>
                    <a:pt x="383" y="705"/>
                  </a:lnTo>
                  <a:lnTo>
                    <a:pt x="379" y="691"/>
                  </a:lnTo>
                  <a:lnTo>
                    <a:pt x="367" y="679"/>
                  </a:lnTo>
                  <a:lnTo>
                    <a:pt x="355" y="677"/>
                  </a:lnTo>
                  <a:lnTo>
                    <a:pt x="349" y="661"/>
                  </a:lnTo>
                  <a:lnTo>
                    <a:pt x="329" y="651"/>
                  </a:lnTo>
                  <a:lnTo>
                    <a:pt x="307" y="647"/>
                  </a:lnTo>
                  <a:lnTo>
                    <a:pt x="265" y="619"/>
                  </a:lnTo>
                  <a:lnTo>
                    <a:pt x="255" y="617"/>
                  </a:lnTo>
                  <a:lnTo>
                    <a:pt x="233" y="601"/>
                  </a:lnTo>
                  <a:lnTo>
                    <a:pt x="227" y="591"/>
                  </a:lnTo>
                  <a:lnTo>
                    <a:pt x="203" y="573"/>
                  </a:lnTo>
                  <a:lnTo>
                    <a:pt x="201" y="563"/>
                  </a:lnTo>
                  <a:lnTo>
                    <a:pt x="189" y="547"/>
                  </a:lnTo>
                  <a:lnTo>
                    <a:pt x="197" y="537"/>
                  </a:lnTo>
                  <a:lnTo>
                    <a:pt x="166" y="486"/>
                  </a:lnTo>
                  <a:lnTo>
                    <a:pt x="156" y="462"/>
                  </a:lnTo>
                  <a:lnTo>
                    <a:pt x="142" y="436"/>
                  </a:lnTo>
                  <a:lnTo>
                    <a:pt x="142" y="422"/>
                  </a:lnTo>
                  <a:lnTo>
                    <a:pt x="120" y="392"/>
                  </a:lnTo>
                  <a:lnTo>
                    <a:pt x="116" y="376"/>
                  </a:lnTo>
                  <a:lnTo>
                    <a:pt x="104" y="352"/>
                  </a:lnTo>
                  <a:lnTo>
                    <a:pt x="88" y="314"/>
                  </a:lnTo>
                  <a:lnTo>
                    <a:pt x="74" y="302"/>
                  </a:lnTo>
                  <a:lnTo>
                    <a:pt x="72" y="288"/>
                  </a:lnTo>
                  <a:lnTo>
                    <a:pt x="42" y="250"/>
                  </a:lnTo>
                  <a:lnTo>
                    <a:pt x="22" y="242"/>
                  </a:lnTo>
                  <a:lnTo>
                    <a:pt x="10" y="228"/>
                  </a:lnTo>
                  <a:lnTo>
                    <a:pt x="16" y="216"/>
                  </a:lnTo>
                  <a:lnTo>
                    <a:pt x="8" y="198"/>
                  </a:lnTo>
                  <a:lnTo>
                    <a:pt x="10" y="190"/>
                  </a:lnTo>
                  <a:lnTo>
                    <a:pt x="0" y="178"/>
                  </a:lnTo>
                  <a:lnTo>
                    <a:pt x="2" y="164"/>
                  </a:lnTo>
                  <a:lnTo>
                    <a:pt x="16" y="150"/>
                  </a:lnTo>
                  <a:lnTo>
                    <a:pt x="34" y="136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0" name="Puerto Rico">
              <a:extLst>
                <a:ext uri="{FF2B5EF4-FFF2-40B4-BE49-F238E27FC236}">
                  <a16:creationId xmlns="" xmlns:a16="http://schemas.microsoft.com/office/drawing/2014/main" id="{043F1B2F-C6EE-423A-AA7E-89511A55EBA5}"/>
                </a:ext>
              </a:extLst>
            </p:cNvPr>
            <p:cNvSpPr>
              <a:spLocks/>
            </p:cNvSpPr>
            <p:nvPr/>
          </p:nvSpPr>
          <p:spPr bwMode="gray">
            <a:xfrm>
              <a:off x="3435005" y="3421323"/>
              <a:ext cx="46855" cy="2556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18" y="0"/>
                </a:cxn>
                <a:cxn ang="0">
                  <a:pos x="28" y="4"/>
                </a:cxn>
                <a:cxn ang="0">
                  <a:pos x="39" y="0"/>
                </a:cxn>
                <a:cxn ang="0">
                  <a:pos x="53" y="6"/>
                </a:cxn>
                <a:cxn ang="0">
                  <a:pos x="59" y="14"/>
                </a:cxn>
                <a:cxn ang="0">
                  <a:pos x="53" y="26"/>
                </a:cxn>
                <a:cxn ang="0">
                  <a:pos x="39" y="30"/>
                </a:cxn>
                <a:cxn ang="0">
                  <a:pos x="35" y="30"/>
                </a:cxn>
                <a:cxn ang="0">
                  <a:pos x="22" y="26"/>
                </a:cxn>
                <a:cxn ang="0">
                  <a:pos x="12" y="24"/>
                </a:cxn>
                <a:cxn ang="0">
                  <a:pos x="2" y="22"/>
                </a:cxn>
                <a:cxn ang="0">
                  <a:pos x="2" y="18"/>
                </a:cxn>
                <a:cxn ang="0">
                  <a:pos x="0" y="10"/>
                </a:cxn>
                <a:cxn ang="0">
                  <a:pos x="2" y="4"/>
                </a:cxn>
              </a:cxnLst>
              <a:rect l="0" t="0" r="r" b="b"/>
              <a:pathLst>
                <a:path w="59" h="30">
                  <a:moveTo>
                    <a:pt x="2" y="4"/>
                  </a:moveTo>
                  <a:lnTo>
                    <a:pt x="18" y="0"/>
                  </a:lnTo>
                  <a:lnTo>
                    <a:pt x="28" y="4"/>
                  </a:lnTo>
                  <a:lnTo>
                    <a:pt x="39" y="0"/>
                  </a:lnTo>
                  <a:lnTo>
                    <a:pt x="53" y="6"/>
                  </a:lnTo>
                  <a:lnTo>
                    <a:pt x="59" y="14"/>
                  </a:lnTo>
                  <a:lnTo>
                    <a:pt x="53" y="26"/>
                  </a:lnTo>
                  <a:lnTo>
                    <a:pt x="39" y="30"/>
                  </a:lnTo>
                  <a:lnTo>
                    <a:pt x="35" y="30"/>
                  </a:lnTo>
                  <a:lnTo>
                    <a:pt x="22" y="26"/>
                  </a:lnTo>
                  <a:lnTo>
                    <a:pt x="12" y="24"/>
                  </a:lnTo>
                  <a:lnTo>
                    <a:pt x="2" y="22"/>
                  </a:lnTo>
                  <a:lnTo>
                    <a:pt x="2" y="18"/>
                  </a:lnTo>
                  <a:lnTo>
                    <a:pt x="0" y="10"/>
                  </a:lnTo>
                  <a:lnTo>
                    <a:pt x="2" y="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3" name="Suriname">
              <a:extLst>
                <a:ext uri="{FF2B5EF4-FFF2-40B4-BE49-F238E27FC236}">
                  <a16:creationId xmlns="" xmlns:a16="http://schemas.microsoft.com/office/drawing/2014/main" id="{57A6218B-681E-47F5-9756-2B7A7CFB50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1712" y="3826433"/>
              <a:ext cx="130803" cy="129793"/>
            </a:xfrm>
            <a:custGeom>
              <a:avLst/>
              <a:gdLst/>
              <a:ahLst/>
              <a:cxnLst>
                <a:cxn ang="0">
                  <a:pos x="84" y="160"/>
                </a:cxn>
                <a:cxn ang="0">
                  <a:pos x="44" y="158"/>
                </a:cxn>
                <a:cxn ang="0">
                  <a:pos x="26" y="112"/>
                </a:cxn>
                <a:cxn ang="0">
                  <a:pos x="6" y="100"/>
                </a:cxn>
                <a:cxn ang="0">
                  <a:pos x="0" y="70"/>
                </a:cxn>
                <a:cxn ang="0">
                  <a:pos x="2" y="46"/>
                </a:cxn>
                <a:cxn ang="0">
                  <a:pos x="18" y="50"/>
                </a:cxn>
                <a:cxn ang="0">
                  <a:pos x="30" y="40"/>
                </a:cxn>
                <a:cxn ang="0">
                  <a:pos x="30" y="24"/>
                </a:cxn>
                <a:cxn ang="0">
                  <a:pos x="36" y="6"/>
                </a:cxn>
                <a:cxn ang="0">
                  <a:pos x="62" y="10"/>
                </a:cxn>
                <a:cxn ang="0">
                  <a:pos x="86" y="10"/>
                </a:cxn>
                <a:cxn ang="0">
                  <a:pos x="112" y="0"/>
                </a:cxn>
                <a:cxn ang="0">
                  <a:pos x="142" y="6"/>
                </a:cxn>
                <a:cxn ang="0">
                  <a:pos x="158" y="8"/>
                </a:cxn>
                <a:cxn ang="0">
                  <a:pos x="162" y="18"/>
                </a:cxn>
                <a:cxn ang="0">
                  <a:pos x="142" y="42"/>
                </a:cxn>
                <a:cxn ang="0">
                  <a:pos x="138" y="64"/>
                </a:cxn>
                <a:cxn ang="0">
                  <a:pos x="142" y="88"/>
                </a:cxn>
                <a:cxn ang="0">
                  <a:pos x="156" y="102"/>
                </a:cxn>
                <a:cxn ang="0">
                  <a:pos x="148" y="112"/>
                </a:cxn>
                <a:cxn ang="0">
                  <a:pos x="152" y="126"/>
                </a:cxn>
                <a:cxn ang="0">
                  <a:pos x="138" y="148"/>
                </a:cxn>
                <a:cxn ang="0">
                  <a:pos x="118" y="130"/>
                </a:cxn>
                <a:cxn ang="0">
                  <a:pos x="100" y="146"/>
                </a:cxn>
                <a:cxn ang="0">
                  <a:pos x="82" y="138"/>
                </a:cxn>
                <a:cxn ang="0">
                  <a:pos x="76" y="146"/>
                </a:cxn>
                <a:cxn ang="0">
                  <a:pos x="84" y="160"/>
                </a:cxn>
              </a:cxnLst>
              <a:rect l="0" t="0" r="r" b="b"/>
              <a:pathLst>
                <a:path w="162" h="160">
                  <a:moveTo>
                    <a:pt x="84" y="160"/>
                  </a:moveTo>
                  <a:lnTo>
                    <a:pt x="44" y="158"/>
                  </a:lnTo>
                  <a:lnTo>
                    <a:pt x="26" y="112"/>
                  </a:lnTo>
                  <a:lnTo>
                    <a:pt x="6" y="100"/>
                  </a:lnTo>
                  <a:lnTo>
                    <a:pt x="0" y="70"/>
                  </a:lnTo>
                  <a:lnTo>
                    <a:pt x="2" y="46"/>
                  </a:lnTo>
                  <a:lnTo>
                    <a:pt x="18" y="50"/>
                  </a:lnTo>
                  <a:lnTo>
                    <a:pt x="30" y="40"/>
                  </a:lnTo>
                  <a:lnTo>
                    <a:pt x="30" y="24"/>
                  </a:lnTo>
                  <a:lnTo>
                    <a:pt x="36" y="6"/>
                  </a:lnTo>
                  <a:lnTo>
                    <a:pt x="62" y="10"/>
                  </a:lnTo>
                  <a:lnTo>
                    <a:pt x="86" y="10"/>
                  </a:lnTo>
                  <a:lnTo>
                    <a:pt x="112" y="0"/>
                  </a:lnTo>
                  <a:lnTo>
                    <a:pt x="142" y="6"/>
                  </a:lnTo>
                  <a:lnTo>
                    <a:pt x="158" y="8"/>
                  </a:lnTo>
                  <a:lnTo>
                    <a:pt x="162" y="18"/>
                  </a:lnTo>
                  <a:lnTo>
                    <a:pt x="142" y="42"/>
                  </a:lnTo>
                  <a:lnTo>
                    <a:pt x="138" y="64"/>
                  </a:lnTo>
                  <a:lnTo>
                    <a:pt x="142" y="88"/>
                  </a:lnTo>
                  <a:lnTo>
                    <a:pt x="156" y="102"/>
                  </a:lnTo>
                  <a:lnTo>
                    <a:pt x="148" y="112"/>
                  </a:lnTo>
                  <a:lnTo>
                    <a:pt x="152" y="126"/>
                  </a:lnTo>
                  <a:lnTo>
                    <a:pt x="138" y="148"/>
                  </a:lnTo>
                  <a:lnTo>
                    <a:pt x="118" y="130"/>
                  </a:lnTo>
                  <a:lnTo>
                    <a:pt x="100" y="146"/>
                  </a:lnTo>
                  <a:lnTo>
                    <a:pt x="82" y="138"/>
                  </a:lnTo>
                  <a:lnTo>
                    <a:pt x="76" y="146"/>
                  </a:lnTo>
                  <a:lnTo>
                    <a:pt x="84" y="16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4" name="United States">
              <a:extLst>
                <a:ext uri="{FF2B5EF4-FFF2-40B4-BE49-F238E27FC236}">
                  <a16:creationId xmlns="" xmlns:a16="http://schemas.microsoft.com/office/drawing/2014/main" id="{4E2D0363-A905-432D-81ED-B8534CF5C3C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5462" y="727137"/>
              <a:ext cx="3188112" cy="2619458"/>
            </a:xfrm>
            <a:custGeom>
              <a:avLst/>
              <a:gdLst/>
              <a:ahLst/>
              <a:cxnLst>
                <a:cxn ang="0">
                  <a:pos x="1893" y="935"/>
                </a:cxn>
                <a:cxn ang="0">
                  <a:pos x="1784" y="1022"/>
                </a:cxn>
                <a:cxn ang="0">
                  <a:pos x="1657" y="1093"/>
                </a:cxn>
                <a:cxn ang="0">
                  <a:pos x="1630" y="1037"/>
                </a:cxn>
                <a:cxn ang="0">
                  <a:pos x="1600" y="981"/>
                </a:cxn>
                <a:cxn ang="0">
                  <a:pos x="1581" y="1080"/>
                </a:cxn>
                <a:cxn ang="0">
                  <a:pos x="1555" y="1010"/>
                </a:cxn>
                <a:cxn ang="0">
                  <a:pos x="1568" y="980"/>
                </a:cxn>
                <a:cxn ang="0">
                  <a:pos x="1598" y="952"/>
                </a:cxn>
                <a:cxn ang="0">
                  <a:pos x="1531" y="937"/>
                </a:cxn>
                <a:cxn ang="0">
                  <a:pos x="1492" y="930"/>
                </a:cxn>
                <a:cxn ang="0">
                  <a:pos x="1423" y="912"/>
                </a:cxn>
                <a:cxn ang="0">
                  <a:pos x="887" y="903"/>
                </a:cxn>
                <a:cxn ang="0">
                  <a:pos x="843" y="952"/>
                </a:cxn>
                <a:cxn ang="0">
                  <a:pos x="799" y="1077"/>
                </a:cxn>
                <a:cxn ang="0">
                  <a:pos x="800" y="1176"/>
                </a:cxn>
                <a:cxn ang="0">
                  <a:pos x="816" y="1240"/>
                </a:cxn>
                <a:cxn ang="0">
                  <a:pos x="872" y="1288"/>
                </a:cxn>
                <a:cxn ang="0">
                  <a:pos x="1167" y="1407"/>
                </a:cxn>
                <a:cxn ang="0">
                  <a:pos x="1267" y="1469"/>
                </a:cxn>
                <a:cxn ang="0">
                  <a:pos x="1317" y="1455"/>
                </a:cxn>
                <a:cxn ang="0">
                  <a:pos x="1423" y="1431"/>
                </a:cxn>
                <a:cxn ang="0">
                  <a:pos x="1522" y="1442"/>
                </a:cxn>
                <a:cxn ang="0">
                  <a:pos x="1531" y="1417"/>
                </a:cxn>
                <a:cxn ang="0">
                  <a:pos x="1570" y="1406"/>
                </a:cxn>
                <a:cxn ang="0">
                  <a:pos x="1639" y="1413"/>
                </a:cxn>
                <a:cxn ang="0">
                  <a:pos x="1711" y="1462"/>
                </a:cxn>
                <a:cxn ang="0">
                  <a:pos x="1780" y="1517"/>
                </a:cxn>
                <a:cxn ang="0">
                  <a:pos x="1745" y="1416"/>
                </a:cxn>
                <a:cxn ang="0">
                  <a:pos x="1760" y="1320"/>
                </a:cxn>
                <a:cxn ang="0">
                  <a:pos x="1823" y="1249"/>
                </a:cxn>
                <a:cxn ang="0">
                  <a:pos x="1829" y="1220"/>
                </a:cxn>
                <a:cxn ang="0">
                  <a:pos x="1809" y="1163"/>
                </a:cxn>
                <a:cxn ang="0">
                  <a:pos x="1833" y="1174"/>
                </a:cxn>
                <a:cxn ang="0">
                  <a:pos x="1848" y="1097"/>
                </a:cxn>
                <a:cxn ang="0">
                  <a:pos x="1896" y="1065"/>
                </a:cxn>
                <a:cxn ang="0">
                  <a:pos x="1902" y="1017"/>
                </a:cxn>
                <a:cxn ang="0">
                  <a:pos x="163" y="1543"/>
                </a:cxn>
                <a:cxn ang="0">
                  <a:pos x="223" y="1562"/>
                </a:cxn>
                <a:cxn ang="0">
                  <a:pos x="223" y="1564"/>
                </a:cxn>
                <a:cxn ang="0">
                  <a:pos x="259" y="1594"/>
                </a:cxn>
                <a:cxn ang="0">
                  <a:pos x="308" y="633"/>
                </a:cxn>
                <a:cxn ang="0">
                  <a:pos x="79" y="703"/>
                </a:cxn>
                <a:cxn ang="0">
                  <a:pos x="48" y="510"/>
                </a:cxn>
                <a:cxn ang="0">
                  <a:pos x="659" y="615"/>
                </a:cxn>
                <a:cxn ang="0">
                  <a:pos x="634" y="618"/>
                </a:cxn>
                <a:cxn ang="0">
                  <a:pos x="724" y="705"/>
                </a:cxn>
                <a:cxn ang="0">
                  <a:pos x="442" y="109"/>
                </a:cxn>
                <a:cxn ang="0">
                  <a:pos x="250" y="15"/>
                </a:cxn>
                <a:cxn ang="0">
                  <a:pos x="39" y="183"/>
                </a:cxn>
                <a:cxn ang="0">
                  <a:pos x="40" y="277"/>
                </a:cxn>
                <a:cxn ang="0">
                  <a:pos x="134" y="353"/>
                </a:cxn>
                <a:cxn ang="0">
                  <a:pos x="65" y="474"/>
                </a:cxn>
                <a:cxn ang="0">
                  <a:pos x="143" y="566"/>
                </a:cxn>
                <a:cxn ang="0">
                  <a:pos x="181" y="643"/>
                </a:cxn>
                <a:cxn ang="0">
                  <a:pos x="201" y="654"/>
                </a:cxn>
                <a:cxn ang="0">
                  <a:pos x="339" y="468"/>
                </a:cxn>
                <a:cxn ang="0">
                  <a:pos x="357" y="546"/>
                </a:cxn>
                <a:cxn ang="0">
                  <a:pos x="471" y="525"/>
                </a:cxn>
                <a:cxn ang="0">
                  <a:pos x="602" y="562"/>
                </a:cxn>
                <a:cxn ang="0">
                  <a:pos x="706" y="663"/>
                </a:cxn>
              </a:cxnLst>
              <a:rect l="0" t="0" r="r" b="b"/>
              <a:pathLst>
                <a:path w="1964" h="1601">
                  <a:moveTo>
                    <a:pt x="1960" y="952"/>
                  </a:moveTo>
                  <a:cubicBezTo>
                    <a:pt x="1962" y="948"/>
                    <a:pt x="1962" y="948"/>
                    <a:pt x="1962" y="948"/>
                  </a:cubicBezTo>
                  <a:cubicBezTo>
                    <a:pt x="1960" y="941"/>
                    <a:pt x="1960" y="941"/>
                    <a:pt x="1960" y="941"/>
                  </a:cubicBezTo>
                  <a:cubicBezTo>
                    <a:pt x="1955" y="943"/>
                    <a:pt x="1955" y="943"/>
                    <a:pt x="1955" y="943"/>
                  </a:cubicBezTo>
                  <a:cubicBezTo>
                    <a:pt x="1952" y="940"/>
                    <a:pt x="1952" y="940"/>
                    <a:pt x="1952" y="940"/>
                  </a:cubicBezTo>
                  <a:cubicBezTo>
                    <a:pt x="1950" y="932"/>
                    <a:pt x="1950" y="932"/>
                    <a:pt x="1950" y="932"/>
                  </a:cubicBezTo>
                  <a:cubicBezTo>
                    <a:pt x="1943" y="931"/>
                    <a:pt x="1943" y="931"/>
                    <a:pt x="1943" y="931"/>
                  </a:cubicBezTo>
                  <a:cubicBezTo>
                    <a:pt x="1933" y="894"/>
                    <a:pt x="1933" y="894"/>
                    <a:pt x="1933" y="894"/>
                  </a:cubicBezTo>
                  <a:cubicBezTo>
                    <a:pt x="1924" y="886"/>
                    <a:pt x="1924" y="886"/>
                    <a:pt x="1924" y="886"/>
                  </a:cubicBezTo>
                  <a:cubicBezTo>
                    <a:pt x="1919" y="887"/>
                    <a:pt x="1919" y="887"/>
                    <a:pt x="1919" y="887"/>
                  </a:cubicBezTo>
                  <a:cubicBezTo>
                    <a:pt x="1918" y="890"/>
                    <a:pt x="1918" y="890"/>
                    <a:pt x="1918" y="890"/>
                  </a:cubicBezTo>
                  <a:cubicBezTo>
                    <a:pt x="1908" y="894"/>
                    <a:pt x="1908" y="894"/>
                    <a:pt x="1908" y="894"/>
                  </a:cubicBezTo>
                  <a:cubicBezTo>
                    <a:pt x="1907" y="888"/>
                    <a:pt x="1907" y="888"/>
                    <a:pt x="1907" y="888"/>
                  </a:cubicBezTo>
                  <a:cubicBezTo>
                    <a:pt x="1900" y="888"/>
                    <a:pt x="1900" y="888"/>
                    <a:pt x="1900" y="888"/>
                  </a:cubicBezTo>
                  <a:cubicBezTo>
                    <a:pt x="1891" y="915"/>
                    <a:pt x="1891" y="915"/>
                    <a:pt x="1891" y="915"/>
                  </a:cubicBezTo>
                  <a:cubicBezTo>
                    <a:pt x="1893" y="917"/>
                    <a:pt x="1893" y="917"/>
                    <a:pt x="1893" y="917"/>
                  </a:cubicBezTo>
                  <a:cubicBezTo>
                    <a:pt x="1893" y="921"/>
                    <a:pt x="1893" y="921"/>
                    <a:pt x="1893" y="921"/>
                  </a:cubicBezTo>
                  <a:cubicBezTo>
                    <a:pt x="1890" y="923"/>
                    <a:pt x="1890" y="923"/>
                    <a:pt x="1890" y="923"/>
                  </a:cubicBezTo>
                  <a:cubicBezTo>
                    <a:pt x="1893" y="935"/>
                    <a:pt x="1893" y="935"/>
                    <a:pt x="1893" y="935"/>
                  </a:cubicBezTo>
                  <a:cubicBezTo>
                    <a:pt x="1891" y="937"/>
                    <a:pt x="1891" y="937"/>
                    <a:pt x="1891" y="937"/>
                  </a:cubicBezTo>
                  <a:cubicBezTo>
                    <a:pt x="1890" y="940"/>
                    <a:pt x="1890" y="940"/>
                    <a:pt x="1890" y="940"/>
                  </a:cubicBezTo>
                  <a:cubicBezTo>
                    <a:pt x="1886" y="946"/>
                    <a:pt x="1886" y="946"/>
                    <a:pt x="1886" y="946"/>
                  </a:cubicBezTo>
                  <a:cubicBezTo>
                    <a:pt x="1887" y="949"/>
                    <a:pt x="1887" y="949"/>
                    <a:pt x="1887" y="949"/>
                  </a:cubicBezTo>
                  <a:cubicBezTo>
                    <a:pt x="1885" y="953"/>
                    <a:pt x="1885" y="953"/>
                    <a:pt x="1885" y="953"/>
                  </a:cubicBezTo>
                  <a:cubicBezTo>
                    <a:pt x="1880" y="954"/>
                    <a:pt x="1880" y="954"/>
                    <a:pt x="1880" y="954"/>
                  </a:cubicBezTo>
                  <a:cubicBezTo>
                    <a:pt x="1873" y="957"/>
                    <a:pt x="1873" y="957"/>
                    <a:pt x="1873" y="957"/>
                  </a:cubicBezTo>
                  <a:cubicBezTo>
                    <a:pt x="1874" y="961"/>
                    <a:pt x="1874" y="961"/>
                    <a:pt x="1874" y="961"/>
                  </a:cubicBezTo>
                  <a:cubicBezTo>
                    <a:pt x="1872" y="965"/>
                    <a:pt x="1872" y="965"/>
                    <a:pt x="1872" y="965"/>
                  </a:cubicBezTo>
                  <a:cubicBezTo>
                    <a:pt x="1836" y="972"/>
                    <a:pt x="1836" y="972"/>
                    <a:pt x="1836" y="972"/>
                  </a:cubicBezTo>
                  <a:cubicBezTo>
                    <a:pt x="1807" y="977"/>
                    <a:pt x="1807" y="977"/>
                    <a:pt x="1807" y="977"/>
                  </a:cubicBezTo>
                  <a:cubicBezTo>
                    <a:pt x="1790" y="993"/>
                    <a:pt x="1790" y="993"/>
                    <a:pt x="1790" y="993"/>
                  </a:cubicBezTo>
                  <a:cubicBezTo>
                    <a:pt x="1790" y="997"/>
                    <a:pt x="1790" y="997"/>
                    <a:pt x="1790" y="997"/>
                  </a:cubicBezTo>
                  <a:cubicBezTo>
                    <a:pt x="1780" y="1006"/>
                    <a:pt x="1780" y="1006"/>
                    <a:pt x="1780" y="1006"/>
                  </a:cubicBezTo>
                  <a:cubicBezTo>
                    <a:pt x="1781" y="1009"/>
                    <a:pt x="1781" y="1009"/>
                    <a:pt x="1781" y="1009"/>
                  </a:cubicBezTo>
                  <a:cubicBezTo>
                    <a:pt x="1784" y="1011"/>
                    <a:pt x="1784" y="1011"/>
                    <a:pt x="1784" y="1011"/>
                  </a:cubicBezTo>
                  <a:cubicBezTo>
                    <a:pt x="1784" y="1014"/>
                    <a:pt x="1784" y="1014"/>
                    <a:pt x="1784" y="1014"/>
                  </a:cubicBezTo>
                  <a:cubicBezTo>
                    <a:pt x="1786" y="1017"/>
                    <a:pt x="1786" y="1017"/>
                    <a:pt x="1786" y="1017"/>
                  </a:cubicBezTo>
                  <a:cubicBezTo>
                    <a:pt x="1784" y="1022"/>
                    <a:pt x="1784" y="1022"/>
                    <a:pt x="1784" y="1022"/>
                  </a:cubicBezTo>
                  <a:cubicBezTo>
                    <a:pt x="1781" y="1024"/>
                    <a:pt x="1781" y="1024"/>
                    <a:pt x="1781" y="1024"/>
                  </a:cubicBezTo>
                  <a:cubicBezTo>
                    <a:pt x="1776" y="1028"/>
                    <a:pt x="1776" y="1028"/>
                    <a:pt x="1776" y="1028"/>
                  </a:cubicBezTo>
                  <a:cubicBezTo>
                    <a:pt x="1771" y="1030"/>
                    <a:pt x="1771" y="1030"/>
                    <a:pt x="1771" y="1030"/>
                  </a:cubicBezTo>
                  <a:cubicBezTo>
                    <a:pt x="1761" y="1033"/>
                    <a:pt x="1761" y="1033"/>
                    <a:pt x="1761" y="1033"/>
                  </a:cubicBezTo>
                  <a:cubicBezTo>
                    <a:pt x="1755" y="1032"/>
                    <a:pt x="1755" y="1032"/>
                    <a:pt x="1755" y="1032"/>
                  </a:cubicBezTo>
                  <a:cubicBezTo>
                    <a:pt x="1743" y="1032"/>
                    <a:pt x="1743" y="1032"/>
                    <a:pt x="1743" y="1032"/>
                  </a:cubicBezTo>
                  <a:cubicBezTo>
                    <a:pt x="1735" y="1034"/>
                    <a:pt x="1735" y="1034"/>
                    <a:pt x="1735" y="1034"/>
                  </a:cubicBezTo>
                  <a:cubicBezTo>
                    <a:pt x="1730" y="1039"/>
                    <a:pt x="1730" y="1039"/>
                    <a:pt x="1730" y="1039"/>
                  </a:cubicBezTo>
                  <a:cubicBezTo>
                    <a:pt x="1731" y="1042"/>
                    <a:pt x="1731" y="1042"/>
                    <a:pt x="1731" y="1042"/>
                  </a:cubicBezTo>
                  <a:cubicBezTo>
                    <a:pt x="1734" y="1046"/>
                    <a:pt x="1734" y="1046"/>
                    <a:pt x="1734" y="1046"/>
                  </a:cubicBezTo>
                  <a:cubicBezTo>
                    <a:pt x="1734" y="1052"/>
                    <a:pt x="1734" y="1052"/>
                    <a:pt x="1734" y="1052"/>
                  </a:cubicBezTo>
                  <a:cubicBezTo>
                    <a:pt x="1718" y="1067"/>
                    <a:pt x="1718" y="1067"/>
                    <a:pt x="1718" y="1067"/>
                  </a:cubicBezTo>
                  <a:cubicBezTo>
                    <a:pt x="1711" y="1072"/>
                    <a:pt x="1711" y="1072"/>
                    <a:pt x="1711" y="1072"/>
                  </a:cubicBezTo>
                  <a:cubicBezTo>
                    <a:pt x="1704" y="1077"/>
                    <a:pt x="1704" y="1077"/>
                    <a:pt x="1704" y="1077"/>
                  </a:cubicBezTo>
                  <a:cubicBezTo>
                    <a:pt x="1687" y="1085"/>
                    <a:pt x="1687" y="1085"/>
                    <a:pt x="1687" y="1085"/>
                  </a:cubicBezTo>
                  <a:cubicBezTo>
                    <a:pt x="1680" y="1092"/>
                    <a:pt x="1680" y="1092"/>
                    <a:pt x="1680" y="1092"/>
                  </a:cubicBezTo>
                  <a:cubicBezTo>
                    <a:pt x="1672" y="1091"/>
                    <a:pt x="1672" y="1091"/>
                    <a:pt x="1672" y="1091"/>
                  </a:cubicBezTo>
                  <a:cubicBezTo>
                    <a:pt x="1665" y="1097"/>
                    <a:pt x="1665" y="1097"/>
                    <a:pt x="1665" y="1097"/>
                  </a:cubicBezTo>
                  <a:cubicBezTo>
                    <a:pt x="1657" y="1093"/>
                    <a:pt x="1657" y="1093"/>
                    <a:pt x="1657" y="1093"/>
                  </a:cubicBezTo>
                  <a:cubicBezTo>
                    <a:pt x="1643" y="1090"/>
                    <a:pt x="1643" y="1090"/>
                    <a:pt x="1643" y="1090"/>
                  </a:cubicBezTo>
                  <a:cubicBezTo>
                    <a:pt x="1649" y="1079"/>
                    <a:pt x="1649" y="1079"/>
                    <a:pt x="1649" y="1079"/>
                  </a:cubicBezTo>
                  <a:cubicBezTo>
                    <a:pt x="1647" y="1076"/>
                    <a:pt x="1647" y="1076"/>
                    <a:pt x="1647" y="1076"/>
                  </a:cubicBezTo>
                  <a:cubicBezTo>
                    <a:pt x="1649" y="1072"/>
                    <a:pt x="1649" y="1072"/>
                    <a:pt x="1649" y="1072"/>
                  </a:cubicBezTo>
                  <a:cubicBezTo>
                    <a:pt x="1653" y="1070"/>
                    <a:pt x="1653" y="1070"/>
                    <a:pt x="1653" y="1070"/>
                  </a:cubicBezTo>
                  <a:cubicBezTo>
                    <a:pt x="1653" y="1064"/>
                    <a:pt x="1653" y="1064"/>
                    <a:pt x="1653" y="1064"/>
                  </a:cubicBezTo>
                  <a:cubicBezTo>
                    <a:pt x="1655" y="1061"/>
                    <a:pt x="1655" y="1061"/>
                    <a:pt x="1655" y="1061"/>
                  </a:cubicBezTo>
                  <a:cubicBezTo>
                    <a:pt x="1658" y="1062"/>
                    <a:pt x="1658" y="1062"/>
                    <a:pt x="1658" y="1062"/>
                  </a:cubicBezTo>
                  <a:cubicBezTo>
                    <a:pt x="1661" y="1060"/>
                    <a:pt x="1661" y="1060"/>
                    <a:pt x="1661" y="1060"/>
                  </a:cubicBezTo>
                  <a:cubicBezTo>
                    <a:pt x="1660" y="1058"/>
                    <a:pt x="1660" y="1058"/>
                    <a:pt x="1660" y="1058"/>
                  </a:cubicBezTo>
                  <a:cubicBezTo>
                    <a:pt x="1659" y="1046"/>
                    <a:pt x="1659" y="1046"/>
                    <a:pt x="1659" y="1046"/>
                  </a:cubicBezTo>
                  <a:cubicBezTo>
                    <a:pt x="1657" y="1038"/>
                    <a:pt x="1657" y="1038"/>
                    <a:pt x="1657" y="1038"/>
                  </a:cubicBezTo>
                  <a:cubicBezTo>
                    <a:pt x="1653" y="1030"/>
                    <a:pt x="1653" y="1030"/>
                    <a:pt x="1653" y="1030"/>
                  </a:cubicBezTo>
                  <a:cubicBezTo>
                    <a:pt x="1652" y="1025"/>
                    <a:pt x="1652" y="1025"/>
                    <a:pt x="1652" y="1025"/>
                  </a:cubicBezTo>
                  <a:cubicBezTo>
                    <a:pt x="1646" y="1023"/>
                    <a:pt x="1646" y="1023"/>
                    <a:pt x="1646" y="1023"/>
                  </a:cubicBezTo>
                  <a:cubicBezTo>
                    <a:pt x="1642" y="1026"/>
                    <a:pt x="1642" y="1026"/>
                    <a:pt x="1642" y="1026"/>
                  </a:cubicBezTo>
                  <a:cubicBezTo>
                    <a:pt x="1637" y="1032"/>
                    <a:pt x="1637" y="1032"/>
                    <a:pt x="1637" y="1032"/>
                  </a:cubicBezTo>
                  <a:cubicBezTo>
                    <a:pt x="1632" y="1038"/>
                    <a:pt x="1632" y="1038"/>
                    <a:pt x="1632" y="1038"/>
                  </a:cubicBezTo>
                  <a:cubicBezTo>
                    <a:pt x="1630" y="1037"/>
                    <a:pt x="1630" y="1037"/>
                    <a:pt x="1630" y="1037"/>
                  </a:cubicBezTo>
                  <a:cubicBezTo>
                    <a:pt x="1627" y="1035"/>
                    <a:pt x="1627" y="1035"/>
                    <a:pt x="1627" y="1035"/>
                  </a:cubicBezTo>
                  <a:cubicBezTo>
                    <a:pt x="1627" y="1031"/>
                    <a:pt x="1627" y="1031"/>
                    <a:pt x="1627" y="1031"/>
                  </a:cubicBezTo>
                  <a:cubicBezTo>
                    <a:pt x="1629" y="1027"/>
                    <a:pt x="1629" y="1027"/>
                    <a:pt x="1629" y="1027"/>
                  </a:cubicBezTo>
                  <a:cubicBezTo>
                    <a:pt x="1633" y="1024"/>
                    <a:pt x="1633" y="1024"/>
                    <a:pt x="1633" y="1024"/>
                  </a:cubicBezTo>
                  <a:cubicBezTo>
                    <a:pt x="1634" y="1021"/>
                    <a:pt x="1634" y="1021"/>
                    <a:pt x="1634" y="1021"/>
                  </a:cubicBezTo>
                  <a:cubicBezTo>
                    <a:pt x="1635" y="1018"/>
                    <a:pt x="1635" y="1018"/>
                    <a:pt x="1635" y="1018"/>
                  </a:cubicBezTo>
                  <a:cubicBezTo>
                    <a:pt x="1638" y="1015"/>
                    <a:pt x="1638" y="1015"/>
                    <a:pt x="1638" y="1015"/>
                  </a:cubicBezTo>
                  <a:cubicBezTo>
                    <a:pt x="1638" y="1007"/>
                    <a:pt x="1638" y="1007"/>
                    <a:pt x="1638" y="1007"/>
                  </a:cubicBezTo>
                  <a:cubicBezTo>
                    <a:pt x="1636" y="1003"/>
                    <a:pt x="1636" y="1003"/>
                    <a:pt x="1636" y="1003"/>
                  </a:cubicBezTo>
                  <a:cubicBezTo>
                    <a:pt x="1632" y="999"/>
                    <a:pt x="1632" y="999"/>
                    <a:pt x="1632" y="999"/>
                  </a:cubicBezTo>
                  <a:cubicBezTo>
                    <a:pt x="1633" y="997"/>
                    <a:pt x="1633" y="997"/>
                    <a:pt x="1633" y="997"/>
                  </a:cubicBezTo>
                  <a:cubicBezTo>
                    <a:pt x="1636" y="995"/>
                    <a:pt x="1636" y="995"/>
                    <a:pt x="1636" y="995"/>
                  </a:cubicBezTo>
                  <a:cubicBezTo>
                    <a:pt x="1634" y="990"/>
                    <a:pt x="1634" y="990"/>
                    <a:pt x="1634" y="990"/>
                  </a:cubicBezTo>
                  <a:cubicBezTo>
                    <a:pt x="1625" y="986"/>
                    <a:pt x="1625" y="986"/>
                    <a:pt x="1625" y="986"/>
                  </a:cubicBezTo>
                  <a:cubicBezTo>
                    <a:pt x="1618" y="984"/>
                    <a:pt x="1618" y="984"/>
                    <a:pt x="1618" y="984"/>
                  </a:cubicBezTo>
                  <a:cubicBezTo>
                    <a:pt x="1616" y="982"/>
                    <a:pt x="1616" y="982"/>
                    <a:pt x="1616" y="982"/>
                  </a:cubicBezTo>
                  <a:cubicBezTo>
                    <a:pt x="1610" y="981"/>
                    <a:pt x="1610" y="981"/>
                    <a:pt x="1610" y="981"/>
                  </a:cubicBezTo>
                  <a:cubicBezTo>
                    <a:pt x="1606" y="979"/>
                    <a:pt x="1606" y="979"/>
                    <a:pt x="1606" y="979"/>
                  </a:cubicBezTo>
                  <a:cubicBezTo>
                    <a:pt x="1600" y="981"/>
                    <a:pt x="1600" y="981"/>
                    <a:pt x="1600" y="981"/>
                  </a:cubicBezTo>
                  <a:cubicBezTo>
                    <a:pt x="1599" y="987"/>
                    <a:pt x="1599" y="987"/>
                    <a:pt x="1599" y="987"/>
                  </a:cubicBezTo>
                  <a:cubicBezTo>
                    <a:pt x="1600" y="990"/>
                    <a:pt x="1600" y="990"/>
                    <a:pt x="1600" y="990"/>
                  </a:cubicBezTo>
                  <a:cubicBezTo>
                    <a:pt x="1594" y="995"/>
                    <a:pt x="1594" y="995"/>
                    <a:pt x="1594" y="995"/>
                  </a:cubicBezTo>
                  <a:cubicBezTo>
                    <a:pt x="1594" y="1001"/>
                    <a:pt x="1594" y="1001"/>
                    <a:pt x="1594" y="1001"/>
                  </a:cubicBezTo>
                  <a:cubicBezTo>
                    <a:pt x="1592" y="1005"/>
                    <a:pt x="1592" y="1005"/>
                    <a:pt x="1592" y="1005"/>
                  </a:cubicBezTo>
                  <a:cubicBezTo>
                    <a:pt x="1590" y="1006"/>
                    <a:pt x="1590" y="1006"/>
                    <a:pt x="1590" y="1006"/>
                  </a:cubicBezTo>
                  <a:cubicBezTo>
                    <a:pt x="1590" y="1000"/>
                    <a:pt x="1590" y="1000"/>
                    <a:pt x="1590" y="1000"/>
                  </a:cubicBezTo>
                  <a:cubicBezTo>
                    <a:pt x="1589" y="996"/>
                    <a:pt x="1589" y="996"/>
                    <a:pt x="1589" y="996"/>
                  </a:cubicBezTo>
                  <a:cubicBezTo>
                    <a:pt x="1586" y="1002"/>
                    <a:pt x="1586" y="1002"/>
                    <a:pt x="1586" y="1002"/>
                  </a:cubicBezTo>
                  <a:cubicBezTo>
                    <a:pt x="1583" y="1003"/>
                    <a:pt x="1583" y="1003"/>
                    <a:pt x="1583" y="1003"/>
                  </a:cubicBezTo>
                  <a:cubicBezTo>
                    <a:pt x="1578" y="1011"/>
                    <a:pt x="1578" y="1011"/>
                    <a:pt x="1578" y="1011"/>
                  </a:cubicBezTo>
                  <a:cubicBezTo>
                    <a:pt x="1577" y="1023"/>
                    <a:pt x="1577" y="1023"/>
                    <a:pt x="1577" y="1023"/>
                  </a:cubicBezTo>
                  <a:cubicBezTo>
                    <a:pt x="1573" y="1030"/>
                    <a:pt x="1573" y="1030"/>
                    <a:pt x="1573" y="1030"/>
                  </a:cubicBezTo>
                  <a:cubicBezTo>
                    <a:pt x="1575" y="1036"/>
                    <a:pt x="1575" y="1036"/>
                    <a:pt x="1575" y="1036"/>
                  </a:cubicBezTo>
                  <a:cubicBezTo>
                    <a:pt x="1575" y="1042"/>
                    <a:pt x="1575" y="1042"/>
                    <a:pt x="1575" y="1042"/>
                  </a:cubicBezTo>
                  <a:cubicBezTo>
                    <a:pt x="1579" y="1051"/>
                    <a:pt x="1579" y="1051"/>
                    <a:pt x="1579" y="1051"/>
                  </a:cubicBezTo>
                  <a:cubicBezTo>
                    <a:pt x="1583" y="1060"/>
                    <a:pt x="1583" y="1060"/>
                    <a:pt x="1583" y="1060"/>
                  </a:cubicBezTo>
                  <a:cubicBezTo>
                    <a:pt x="1583" y="1068"/>
                    <a:pt x="1583" y="1068"/>
                    <a:pt x="1583" y="1068"/>
                  </a:cubicBezTo>
                  <a:cubicBezTo>
                    <a:pt x="1581" y="1080"/>
                    <a:pt x="1581" y="1080"/>
                    <a:pt x="1581" y="1080"/>
                  </a:cubicBezTo>
                  <a:cubicBezTo>
                    <a:pt x="1576" y="1089"/>
                    <a:pt x="1576" y="1089"/>
                    <a:pt x="1576" y="1089"/>
                  </a:cubicBezTo>
                  <a:cubicBezTo>
                    <a:pt x="1573" y="1094"/>
                    <a:pt x="1573" y="1094"/>
                    <a:pt x="1573" y="1094"/>
                  </a:cubicBezTo>
                  <a:cubicBezTo>
                    <a:pt x="1569" y="1096"/>
                    <a:pt x="1569" y="1096"/>
                    <a:pt x="1569" y="1096"/>
                  </a:cubicBezTo>
                  <a:cubicBezTo>
                    <a:pt x="1562" y="1097"/>
                    <a:pt x="1562" y="1097"/>
                    <a:pt x="1562" y="1097"/>
                  </a:cubicBezTo>
                  <a:cubicBezTo>
                    <a:pt x="1558" y="1095"/>
                    <a:pt x="1558" y="1095"/>
                    <a:pt x="1558" y="1095"/>
                  </a:cubicBezTo>
                  <a:cubicBezTo>
                    <a:pt x="1556" y="1094"/>
                    <a:pt x="1556" y="1094"/>
                    <a:pt x="1556" y="1094"/>
                  </a:cubicBezTo>
                  <a:cubicBezTo>
                    <a:pt x="1555" y="1087"/>
                    <a:pt x="1555" y="1087"/>
                    <a:pt x="1555" y="1087"/>
                  </a:cubicBezTo>
                  <a:cubicBezTo>
                    <a:pt x="1553" y="1084"/>
                    <a:pt x="1553" y="1084"/>
                    <a:pt x="1553" y="1084"/>
                  </a:cubicBezTo>
                  <a:cubicBezTo>
                    <a:pt x="1550" y="1081"/>
                    <a:pt x="1550" y="1081"/>
                    <a:pt x="1550" y="1081"/>
                  </a:cubicBezTo>
                  <a:cubicBezTo>
                    <a:pt x="1549" y="1074"/>
                    <a:pt x="1549" y="1074"/>
                    <a:pt x="1549" y="1074"/>
                  </a:cubicBezTo>
                  <a:cubicBezTo>
                    <a:pt x="1549" y="1066"/>
                    <a:pt x="1549" y="1066"/>
                    <a:pt x="1549" y="1066"/>
                  </a:cubicBezTo>
                  <a:cubicBezTo>
                    <a:pt x="1547" y="1058"/>
                    <a:pt x="1547" y="1058"/>
                    <a:pt x="1547" y="1058"/>
                  </a:cubicBezTo>
                  <a:cubicBezTo>
                    <a:pt x="1546" y="1050"/>
                    <a:pt x="1546" y="1050"/>
                    <a:pt x="1546" y="1050"/>
                  </a:cubicBezTo>
                  <a:cubicBezTo>
                    <a:pt x="1549" y="1042"/>
                    <a:pt x="1549" y="1042"/>
                    <a:pt x="1549" y="1042"/>
                  </a:cubicBezTo>
                  <a:cubicBezTo>
                    <a:pt x="1549" y="1030"/>
                    <a:pt x="1549" y="1030"/>
                    <a:pt x="1549" y="1030"/>
                  </a:cubicBezTo>
                  <a:cubicBezTo>
                    <a:pt x="1553" y="1027"/>
                    <a:pt x="1553" y="1027"/>
                    <a:pt x="1553" y="1027"/>
                  </a:cubicBezTo>
                  <a:cubicBezTo>
                    <a:pt x="1552" y="1018"/>
                    <a:pt x="1552" y="1018"/>
                    <a:pt x="1552" y="1018"/>
                  </a:cubicBezTo>
                  <a:cubicBezTo>
                    <a:pt x="1555" y="1014"/>
                    <a:pt x="1555" y="1014"/>
                    <a:pt x="1555" y="1014"/>
                  </a:cubicBezTo>
                  <a:cubicBezTo>
                    <a:pt x="1555" y="1010"/>
                    <a:pt x="1555" y="1010"/>
                    <a:pt x="1555" y="1010"/>
                  </a:cubicBezTo>
                  <a:cubicBezTo>
                    <a:pt x="1560" y="1001"/>
                    <a:pt x="1560" y="1001"/>
                    <a:pt x="1560" y="1001"/>
                  </a:cubicBezTo>
                  <a:cubicBezTo>
                    <a:pt x="1561" y="997"/>
                    <a:pt x="1561" y="997"/>
                    <a:pt x="1561" y="997"/>
                  </a:cubicBezTo>
                  <a:cubicBezTo>
                    <a:pt x="1560" y="994"/>
                    <a:pt x="1560" y="994"/>
                    <a:pt x="1560" y="994"/>
                  </a:cubicBezTo>
                  <a:cubicBezTo>
                    <a:pt x="1556" y="999"/>
                    <a:pt x="1556" y="999"/>
                    <a:pt x="1556" y="999"/>
                  </a:cubicBezTo>
                  <a:cubicBezTo>
                    <a:pt x="1555" y="1003"/>
                    <a:pt x="1555" y="1003"/>
                    <a:pt x="1555" y="1003"/>
                  </a:cubicBezTo>
                  <a:cubicBezTo>
                    <a:pt x="1553" y="1007"/>
                    <a:pt x="1553" y="1007"/>
                    <a:pt x="1553" y="1007"/>
                  </a:cubicBezTo>
                  <a:cubicBezTo>
                    <a:pt x="1548" y="1010"/>
                    <a:pt x="1548" y="1010"/>
                    <a:pt x="1548" y="1010"/>
                  </a:cubicBezTo>
                  <a:cubicBezTo>
                    <a:pt x="1544" y="1017"/>
                    <a:pt x="1544" y="1017"/>
                    <a:pt x="1544" y="1017"/>
                  </a:cubicBezTo>
                  <a:cubicBezTo>
                    <a:pt x="1541" y="1016"/>
                    <a:pt x="1541" y="1016"/>
                    <a:pt x="1541" y="1016"/>
                  </a:cubicBezTo>
                  <a:cubicBezTo>
                    <a:pt x="1542" y="1011"/>
                    <a:pt x="1542" y="1011"/>
                    <a:pt x="1542" y="1011"/>
                  </a:cubicBezTo>
                  <a:cubicBezTo>
                    <a:pt x="1545" y="1005"/>
                    <a:pt x="1545" y="1005"/>
                    <a:pt x="1545" y="1005"/>
                  </a:cubicBezTo>
                  <a:cubicBezTo>
                    <a:pt x="1547" y="1001"/>
                    <a:pt x="1547" y="1001"/>
                    <a:pt x="1547" y="1001"/>
                  </a:cubicBezTo>
                  <a:cubicBezTo>
                    <a:pt x="1550" y="1001"/>
                    <a:pt x="1550" y="1001"/>
                    <a:pt x="1550" y="1001"/>
                  </a:cubicBezTo>
                  <a:cubicBezTo>
                    <a:pt x="1550" y="997"/>
                    <a:pt x="1550" y="997"/>
                    <a:pt x="1550" y="997"/>
                  </a:cubicBezTo>
                  <a:cubicBezTo>
                    <a:pt x="1555" y="989"/>
                    <a:pt x="1555" y="989"/>
                    <a:pt x="1555" y="989"/>
                  </a:cubicBezTo>
                  <a:cubicBezTo>
                    <a:pt x="1559" y="982"/>
                    <a:pt x="1559" y="982"/>
                    <a:pt x="1559" y="982"/>
                  </a:cubicBezTo>
                  <a:cubicBezTo>
                    <a:pt x="1562" y="983"/>
                    <a:pt x="1562" y="983"/>
                    <a:pt x="1562" y="983"/>
                  </a:cubicBezTo>
                  <a:cubicBezTo>
                    <a:pt x="1564" y="979"/>
                    <a:pt x="1564" y="979"/>
                    <a:pt x="1564" y="979"/>
                  </a:cubicBezTo>
                  <a:cubicBezTo>
                    <a:pt x="1568" y="980"/>
                    <a:pt x="1568" y="980"/>
                    <a:pt x="1568" y="980"/>
                  </a:cubicBezTo>
                  <a:cubicBezTo>
                    <a:pt x="1565" y="984"/>
                    <a:pt x="1565" y="984"/>
                    <a:pt x="1565" y="984"/>
                  </a:cubicBezTo>
                  <a:cubicBezTo>
                    <a:pt x="1567" y="986"/>
                    <a:pt x="1567" y="986"/>
                    <a:pt x="1567" y="986"/>
                  </a:cubicBezTo>
                  <a:cubicBezTo>
                    <a:pt x="1574" y="979"/>
                    <a:pt x="1574" y="979"/>
                    <a:pt x="1574" y="979"/>
                  </a:cubicBezTo>
                  <a:cubicBezTo>
                    <a:pt x="1574" y="977"/>
                    <a:pt x="1574" y="977"/>
                    <a:pt x="1574" y="977"/>
                  </a:cubicBezTo>
                  <a:cubicBezTo>
                    <a:pt x="1580" y="977"/>
                    <a:pt x="1580" y="977"/>
                    <a:pt x="1580" y="977"/>
                  </a:cubicBezTo>
                  <a:cubicBezTo>
                    <a:pt x="1591" y="971"/>
                    <a:pt x="1591" y="971"/>
                    <a:pt x="1591" y="971"/>
                  </a:cubicBezTo>
                  <a:cubicBezTo>
                    <a:pt x="1600" y="973"/>
                    <a:pt x="1600" y="973"/>
                    <a:pt x="1600" y="973"/>
                  </a:cubicBezTo>
                  <a:cubicBezTo>
                    <a:pt x="1604" y="975"/>
                    <a:pt x="1604" y="975"/>
                    <a:pt x="1604" y="975"/>
                  </a:cubicBezTo>
                  <a:cubicBezTo>
                    <a:pt x="1607" y="972"/>
                    <a:pt x="1607" y="972"/>
                    <a:pt x="1607" y="972"/>
                  </a:cubicBezTo>
                  <a:cubicBezTo>
                    <a:pt x="1627" y="972"/>
                    <a:pt x="1627" y="972"/>
                    <a:pt x="1627" y="972"/>
                  </a:cubicBezTo>
                  <a:cubicBezTo>
                    <a:pt x="1629" y="970"/>
                    <a:pt x="1629" y="970"/>
                    <a:pt x="1629" y="970"/>
                  </a:cubicBezTo>
                  <a:cubicBezTo>
                    <a:pt x="1627" y="968"/>
                    <a:pt x="1627" y="968"/>
                    <a:pt x="1627" y="968"/>
                  </a:cubicBezTo>
                  <a:cubicBezTo>
                    <a:pt x="1620" y="968"/>
                    <a:pt x="1620" y="968"/>
                    <a:pt x="1620" y="968"/>
                  </a:cubicBezTo>
                  <a:cubicBezTo>
                    <a:pt x="1617" y="967"/>
                    <a:pt x="1617" y="967"/>
                    <a:pt x="1617" y="967"/>
                  </a:cubicBezTo>
                  <a:cubicBezTo>
                    <a:pt x="1613" y="960"/>
                    <a:pt x="1613" y="960"/>
                    <a:pt x="1613" y="960"/>
                  </a:cubicBezTo>
                  <a:cubicBezTo>
                    <a:pt x="1609" y="959"/>
                    <a:pt x="1609" y="959"/>
                    <a:pt x="1609" y="959"/>
                  </a:cubicBezTo>
                  <a:cubicBezTo>
                    <a:pt x="1599" y="960"/>
                    <a:pt x="1599" y="960"/>
                    <a:pt x="1599" y="960"/>
                  </a:cubicBezTo>
                  <a:cubicBezTo>
                    <a:pt x="1596" y="955"/>
                    <a:pt x="1596" y="955"/>
                    <a:pt x="1596" y="955"/>
                  </a:cubicBezTo>
                  <a:cubicBezTo>
                    <a:pt x="1598" y="952"/>
                    <a:pt x="1598" y="952"/>
                    <a:pt x="1598" y="952"/>
                  </a:cubicBezTo>
                  <a:cubicBezTo>
                    <a:pt x="1594" y="951"/>
                    <a:pt x="1594" y="951"/>
                    <a:pt x="1594" y="951"/>
                  </a:cubicBezTo>
                  <a:cubicBezTo>
                    <a:pt x="1589" y="954"/>
                    <a:pt x="1589" y="954"/>
                    <a:pt x="1589" y="954"/>
                  </a:cubicBezTo>
                  <a:cubicBezTo>
                    <a:pt x="1573" y="956"/>
                    <a:pt x="1573" y="956"/>
                    <a:pt x="1573" y="956"/>
                  </a:cubicBezTo>
                  <a:cubicBezTo>
                    <a:pt x="1568" y="959"/>
                    <a:pt x="1568" y="959"/>
                    <a:pt x="1568" y="959"/>
                  </a:cubicBezTo>
                  <a:cubicBezTo>
                    <a:pt x="1564" y="963"/>
                    <a:pt x="1564" y="963"/>
                    <a:pt x="1564" y="963"/>
                  </a:cubicBezTo>
                  <a:cubicBezTo>
                    <a:pt x="1556" y="960"/>
                    <a:pt x="1556" y="960"/>
                    <a:pt x="1556" y="960"/>
                  </a:cubicBezTo>
                  <a:cubicBezTo>
                    <a:pt x="1554" y="961"/>
                    <a:pt x="1554" y="961"/>
                    <a:pt x="1554" y="961"/>
                  </a:cubicBezTo>
                  <a:cubicBezTo>
                    <a:pt x="1549" y="961"/>
                    <a:pt x="1549" y="961"/>
                    <a:pt x="1549" y="961"/>
                  </a:cubicBezTo>
                  <a:cubicBezTo>
                    <a:pt x="1547" y="956"/>
                    <a:pt x="1547" y="956"/>
                    <a:pt x="1547" y="956"/>
                  </a:cubicBezTo>
                  <a:cubicBezTo>
                    <a:pt x="1543" y="954"/>
                    <a:pt x="1543" y="954"/>
                    <a:pt x="1543" y="954"/>
                  </a:cubicBezTo>
                  <a:cubicBezTo>
                    <a:pt x="1537" y="951"/>
                    <a:pt x="1537" y="951"/>
                    <a:pt x="1537" y="951"/>
                  </a:cubicBezTo>
                  <a:cubicBezTo>
                    <a:pt x="1532" y="952"/>
                    <a:pt x="1532" y="952"/>
                    <a:pt x="1532" y="952"/>
                  </a:cubicBezTo>
                  <a:cubicBezTo>
                    <a:pt x="1528" y="955"/>
                    <a:pt x="1528" y="955"/>
                    <a:pt x="1528" y="955"/>
                  </a:cubicBezTo>
                  <a:cubicBezTo>
                    <a:pt x="1529" y="948"/>
                    <a:pt x="1529" y="948"/>
                    <a:pt x="1529" y="948"/>
                  </a:cubicBezTo>
                  <a:cubicBezTo>
                    <a:pt x="1533" y="946"/>
                    <a:pt x="1533" y="946"/>
                    <a:pt x="1533" y="946"/>
                  </a:cubicBezTo>
                  <a:cubicBezTo>
                    <a:pt x="1537" y="939"/>
                    <a:pt x="1537" y="939"/>
                    <a:pt x="1537" y="939"/>
                  </a:cubicBezTo>
                  <a:cubicBezTo>
                    <a:pt x="1541" y="936"/>
                    <a:pt x="1541" y="936"/>
                    <a:pt x="1541" y="936"/>
                  </a:cubicBezTo>
                  <a:cubicBezTo>
                    <a:pt x="1539" y="935"/>
                    <a:pt x="1539" y="935"/>
                    <a:pt x="1539" y="935"/>
                  </a:cubicBezTo>
                  <a:cubicBezTo>
                    <a:pt x="1531" y="937"/>
                    <a:pt x="1531" y="937"/>
                    <a:pt x="1531" y="937"/>
                  </a:cubicBezTo>
                  <a:cubicBezTo>
                    <a:pt x="1525" y="943"/>
                    <a:pt x="1525" y="943"/>
                    <a:pt x="1525" y="943"/>
                  </a:cubicBezTo>
                  <a:cubicBezTo>
                    <a:pt x="1523" y="943"/>
                    <a:pt x="1523" y="943"/>
                    <a:pt x="1523" y="943"/>
                  </a:cubicBezTo>
                  <a:cubicBezTo>
                    <a:pt x="1516" y="951"/>
                    <a:pt x="1516" y="951"/>
                    <a:pt x="1516" y="951"/>
                  </a:cubicBezTo>
                  <a:cubicBezTo>
                    <a:pt x="1506" y="955"/>
                    <a:pt x="1506" y="955"/>
                    <a:pt x="1506" y="955"/>
                  </a:cubicBezTo>
                  <a:cubicBezTo>
                    <a:pt x="1503" y="956"/>
                    <a:pt x="1503" y="956"/>
                    <a:pt x="1503" y="956"/>
                  </a:cubicBezTo>
                  <a:cubicBezTo>
                    <a:pt x="1499" y="959"/>
                    <a:pt x="1499" y="959"/>
                    <a:pt x="1499" y="959"/>
                  </a:cubicBezTo>
                  <a:cubicBezTo>
                    <a:pt x="1491" y="963"/>
                    <a:pt x="1491" y="963"/>
                    <a:pt x="1491" y="963"/>
                  </a:cubicBezTo>
                  <a:cubicBezTo>
                    <a:pt x="1488" y="963"/>
                    <a:pt x="1488" y="963"/>
                    <a:pt x="1488" y="963"/>
                  </a:cubicBezTo>
                  <a:cubicBezTo>
                    <a:pt x="1485" y="961"/>
                    <a:pt x="1485" y="961"/>
                    <a:pt x="1485" y="961"/>
                  </a:cubicBezTo>
                  <a:cubicBezTo>
                    <a:pt x="1480" y="962"/>
                    <a:pt x="1480" y="962"/>
                    <a:pt x="1480" y="962"/>
                  </a:cubicBezTo>
                  <a:cubicBezTo>
                    <a:pt x="1482" y="955"/>
                    <a:pt x="1482" y="955"/>
                    <a:pt x="1482" y="955"/>
                  </a:cubicBezTo>
                  <a:cubicBezTo>
                    <a:pt x="1479" y="953"/>
                    <a:pt x="1479" y="953"/>
                    <a:pt x="1479" y="953"/>
                  </a:cubicBezTo>
                  <a:cubicBezTo>
                    <a:pt x="1469" y="959"/>
                    <a:pt x="1469" y="959"/>
                    <a:pt x="1469" y="959"/>
                  </a:cubicBezTo>
                  <a:cubicBezTo>
                    <a:pt x="1464" y="962"/>
                    <a:pt x="1464" y="962"/>
                    <a:pt x="1464" y="962"/>
                  </a:cubicBezTo>
                  <a:cubicBezTo>
                    <a:pt x="1456" y="961"/>
                    <a:pt x="1456" y="961"/>
                    <a:pt x="1456" y="961"/>
                  </a:cubicBezTo>
                  <a:cubicBezTo>
                    <a:pt x="1467" y="951"/>
                    <a:pt x="1467" y="951"/>
                    <a:pt x="1467" y="951"/>
                  </a:cubicBezTo>
                  <a:cubicBezTo>
                    <a:pt x="1480" y="937"/>
                    <a:pt x="1480" y="937"/>
                    <a:pt x="1480" y="937"/>
                  </a:cubicBezTo>
                  <a:cubicBezTo>
                    <a:pt x="1486" y="935"/>
                    <a:pt x="1486" y="935"/>
                    <a:pt x="1486" y="935"/>
                  </a:cubicBezTo>
                  <a:cubicBezTo>
                    <a:pt x="1492" y="930"/>
                    <a:pt x="1492" y="930"/>
                    <a:pt x="1492" y="930"/>
                  </a:cubicBezTo>
                  <a:cubicBezTo>
                    <a:pt x="1496" y="930"/>
                    <a:pt x="1496" y="930"/>
                    <a:pt x="1496" y="930"/>
                  </a:cubicBezTo>
                  <a:cubicBezTo>
                    <a:pt x="1505" y="923"/>
                    <a:pt x="1505" y="923"/>
                    <a:pt x="1505" y="923"/>
                  </a:cubicBezTo>
                  <a:cubicBezTo>
                    <a:pt x="1499" y="923"/>
                    <a:pt x="1499" y="923"/>
                    <a:pt x="1499" y="923"/>
                  </a:cubicBezTo>
                  <a:cubicBezTo>
                    <a:pt x="1495" y="920"/>
                    <a:pt x="1495" y="920"/>
                    <a:pt x="1495" y="920"/>
                  </a:cubicBezTo>
                  <a:cubicBezTo>
                    <a:pt x="1482" y="921"/>
                    <a:pt x="1482" y="921"/>
                    <a:pt x="1482" y="921"/>
                  </a:cubicBezTo>
                  <a:cubicBezTo>
                    <a:pt x="1478" y="918"/>
                    <a:pt x="1478" y="918"/>
                    <a:pt x="1478" y="918"/>
                  </a:cubicBezTo>
                  <a:cubicBezTo>
                    <a:pt x="1469" y="923"/>
                    <a:pt x="1469" y="923"/>
                    <a:pt x="1469" y="923"/>
                  </a:cubicBezTo>
                  <a:cubicBezTo>
                    <a:pt x="1465" y="923"/>
                    <a:pt x="1465" y="923"/>
                    <a:pt x="1465" y="923"/>
                  </a:cubicBezTo>
                  <a:cubicBezTo>
                    <a:pt x="1460" y="919"/>
                    <a:pt x="1460" y="919"/>
                    <a:pt x="1460" y="919"/>
                  </a:cubicBezTo>
                  <a:cubicBezTo>
                    <a:pt x="1458" y="918"/>
                    <a:pt x="1458" y="918"/>
                    <a:pt x="1458" y="918"/>
                  </a:cubicBezTo>
                  <a:cubicBezTo>
                    <a:pt x="1454" y="915"/>
                    <a:pt x="1454" y="915"/>
                    <a:pt x="1454" y="915"/>
                  </a:cubicBezTo>
                  <a:cubicBezTo>
                    <a:pt x="1451" y="918"/>
                    <a:pt x="1451" y="918"/>
                    <a:pt x="1451" y="918"/>
                  </a:cubicBezTo>
                  <a:cubicBezTo>
                    <a:pt x="1448" y="918"/>
                    <a:pt x="1448" y="918"/>
                    <a:pt x="1448" y="918"/>
                  </a:cubicBezTo>
                  <a:cubicBezTo>
                    <a:pt x="1448" y="915"/>
                    <a:pt x="1448" y="915"/>
                    <a:pt x="1448" y="915"/>
                  </a:cubicBezTo>
                  <a:cubicBezTo>
                    <a:pt x="1445" y="913"/>
                    <a:pt x="1445" y="913"/>
                    <a:pt x="1445" y="913"/>
                  </a:cubicBezTo>
                  <a:cubicBezTo>
                    <a:pt x="1441" y="910"/>
                    <a:pt x="1441" y="910"/>
                    <a:pt x="1441" y="910"/>
                  </a:cubicBezTo>
                  <a:cubicBezTo>
                    <a:pt x="1430" y="910"/>
                    <a:pt x="1430" y="910"/>
                    <a:pt x="1430" y="910"/>
                  </a:cubicBezTo>
                  <a:cubicBezTo>
                    <a:pt x="1428" y="911"/>
                    <a:pt x="1428" y="911"/>
                    <a:pt x="1428" y="911"/>
                  </a:cubicBezTo>
                  <a:cubicBezTo>
                    <a:pt x="1423" y="912"/>
                    <a:pt x="1423" y="912"/>
                    <a:pt x="1423" y="912"/>
                  </a:cubicBezTo>
                  <a:cubicBezTo>
                    <a:pt x="1421" y="910"/>
                    <a:pt x="1421" y="910"/>
                    <a:pt x="1421" y="910"/>
                  </a:cubicBezTo>
                  <a:cubicBezTo>
                    <a:pt x="1414" y="908"/>
                    <a:pt x="1414" y="908"/>
                    <a:pt x="1414" y="908"/>
                  </a:cubicBezTo>
                  <a:cubicBezTo>
                    <a:pt x="1408" y="907"/>
                    <a:pt x="1408" y="907"/>
                    <a:pt x="1408" y="907"/>
                  </a:cubicBezTo>
                  <a:cubicBezTo>
                    <a:pt x="1405" y="905"/>
                    <a:pt x="1405" y="905"/>
                    <a:pt x="1405" y="905"/>
                  </a:cubicBezTo>
                  <a:cubicBezTo>
                    <a:pt x="1406" y="902"/>
                    <a:pt x="1406" y="902"/>
                    <a:pt x="1406" y="902"/>
                  </a:cubicBezTo>
                  <a:cubicBezTo>
                    <a:pt x="1404" y="897"/>
                    <a:pt x="1404" y="897"/>
                    <a:pt x="1404" y="897"/>
                  </a:cubicBezTo>
                  <a:cubicBezTo>
                    <a:pt x="1404" y="892"/>
                    <a:pt x="1404" y="892"/>
                    <a:pt x="1404" y="892"/>
                  </a:cubicBezTo>
                  <a:cubicBezTo>
                    <a:pt x="1398" y="890"/>
                    <a:pt x="1398" y="890"/>
                    <a:pt x="1398" y="890"/>
                  </a:cubicBezTo>
                  <a:cubicBezTo>
                    <a:pt x="1396" y="899"/>
                    <a:pt x="1396" y="899"/>
                    <a:pt x="1396" y="899"/>
                  </a:cubicBezTo>
                  <a:cubicBezTo>
                    <a:pt x="1358" y="902"/>
                    <a:pt x="1358" y="902"/>
                    <a:pt x="1358" y="902"/>
                  </a:cubicBezTo>
                  <a:cubicBezTo>
                    <a:pt x="1228" y="902"/>
                    <a:pt x="1228" y="902"/>
                    <a:pt x="1228" y="902"/>
                  </a:cubicBezTo>
                  <a:cubicBezTo>
                    <a:pt x="1113" y="902"/>
                    <a:pt x="1113" y="902"/>
                    <a:pt x="1113" y="902"/>
                  </a:cubicBezTo>
                  <a:cubicBezTo>
                    <a:pt x="1077" y="900"/>
                    <a:pt x="1077" y="900"/>
                    <a:pt x="1077" y="900"/>
                  </a:cubicBezTo>
                  <a:cubicBezTo>
                    <a:pt x="1005" y="900"/>
                    <a:pt x="1005" y="900"/>
                    <a:pt x="1005" y="900"/>
                  </a:cubicBezTo>
                  <a:cubicBezTo>
                    <a:pt x="987" y="900"/>
                    <a:pt x="987" y="900"/>
                    <a:pt x="987" y="900"/>
                  </a:cubicBezTo>
                  <a:cubicBezTo>
                    <a:pt x="933" y="898"/>
                    <a:pt x="933" y="898"/>
                    <a:pt x="933" y="898"/>
                  </a:cubicBezTo>
                  <a:cubicBezTo>
                    <a:pt x="884" y="897"/>
                    <a:pt x="884" y="897"/>
                    <a:pt x="884" y="897"/>
                  </a:cubicBezTo>
                  <a:cubicBezTo>
                    <a:pt x="884" y="903"/>
                    <a:pt x="884" y="903"/>
                    <a:pt x="884" y="903"/>
                  </a:cubicBezTo>
                  <a:cubicBezTo>
                    <a:pt x="887" y="903"/>
                    <a:pt x="887" y="903"/>
                    <a:pt x="887" y="903"/>
                  </a:cubicBezTo>
                  <a:cubicBezTo>
                    <a:pt x="887" y="909"/>
                    <a:pt x="887" y="909"/>
                    <a:pt x="887" y="909"/>
                  </a:cubicBezTo>
                  <a:cubicBezTo>
                    <a:pt x="883" y="912"/>
                    <a:pt x="883" y="912"/>
                    <a:pt x="883" y="912"/>
                  </a:cubicBezTo>
                  <a:cubicBezTo>
                    <a:pt x="887" y="924"/>
                    <a:pt x="887" y="924"/>
                    <a:pt x="887" y="924"/>
                  </a:cubicBezTo>
                  <a:cubicBezTo>
                    <a:pt x="882" y="931"/>
                    <a:pt x="882" y="931"/>
                    <a:pt x="882" y="931"/>
                  </a:cubicBezTo>
                  <a:cubicBezTo>
                    <a:pt x="880" y="935"/>
                    <a:pt x="880" y="935"/>
                    <a:pt x="880" y="935"/>
                  </a:cubicBezTo>
                  <a:cubicBezTo>
                    <a:pt x="880" y="939"/>
                    <a:pt x="880" y="939"/>
                    <a:pt x="880" y="939"/>
                  </a:cubicBezTo>
                  <a:cubicBezTo>
                    <a:pt x="875" y="941"/>
                    <a:pt x="875" y="941"/>
                    <a:pt x="875" y="941"/>
                  </a:cubicBezTo>
                  <a:cubicBezTo>
                    <a:pt x="875" y="934"/>
                    <a:pt x="875" y="934"/>
                    <a:pt x="875" y="934"/>
                  </a:cubicBezTo>
                  <a:cubicBezTo>
                    <a:pt x="879" y="927"/>
                    <a:pt x="879" y="927"/>
                    <a:pt x="879" y="927"/>
                  </a:cubicBezTo>
                  <a:cubicBezTo>
                    <a:pt x="879" y="920"/>
                    <a:pt x="879" y="920"/>
                    <a:pt x="879" y="920"/>
                  </a:cubicBezTo>
                  <a:cubicBezTo>
                    <a:pt x="873" y="920"/>
                    <a:pt x="873" y="920"/>
                    <a:pt x="873" y="920"/>
                  </a:cubicBezTo>
                  <a:cubicBezTo>
                    <a:pt x="863" y="918"/>
                    <a:pt x="863" y="918"/>
                    <a:pt x="863" y="918"/>
                  </a:cubicBezTo>
                  <a:cubicBezTo>
                    <a:pt x="845" y="912"/>
                    <a:pt x="845" y="912"/>
                    <a:pt x="845" y="912"/>
                  </a:cubicBezTo>
                  <a:cubicBezTo>
                    <a:pt x="842" y="921"/>
                    <a:pt x="842" y="921"/>
                    <a:pt x="842" y="921"/>
                  </a:cubicBezTo>
                  <a:cubicBezTo>
                    <a:pt x="844" y="928"/>
                    <a:pt x="844" y="928"/>
                    <a:pt x="844" y="928"/>
                  </a:cubicBezTo>
                  <a:cubicBezTo>
                    <a:pt x="843" y="934"/>
                    <a:pt x="843" y="934"/>
                    <a:pt x="843" y="934"/>
                  </a:cubicBezTo>
                  <a:cubicBezTo>
                    <a:pt x="843" y="948"/>
                    <a:pt x="843" y="948"/>
                    <a:pt x="843" y="948"/>
                  </a:cubicBezTo>
                  <a:cubicBezTo>
                    <a:pt x="847" y="949"/>
                    <a:pt x="847" y="949"/>
                    <a:pt x="847" y="949"/>
                  </a:cubicBezTo>
                  <a:cubicBezTo>
                    <a:pt x="843" y="952"/>
                    <a:pt x="843" y="952"/>
                    <a:pt x="843" y="952"/>
                  </a:cubicBezTo>
                  <a:cubicBezTo>
                    <a:pt x="843" y="955"/>
                    <a:pt x="843" y="955"/>
                    <a:pt x="843" y="955"/>
                  </a:cubicBezTo>
                  <a:cubicBezTo>
                    <a:pt x="845" y="957"/>
                    <a:pt x="845" y="957"/>
                    <a:pt x="845" y="957"/>
                  </a:cubicBezTo>
                  <a:cubicBezTo>
                    <a:pt x="843" y="961"/>
                    <a:pt x="843" y="961"/>
                    <a:pt x="843" y="961"/>
                  </a:cubicBezTo>
                  <a:cubicBezTo>
                    <a:pt x="840" y="961"/>
                    <a:pt x="840" y="961"/>
                    <a:pt x="840" y="961"/>
                  </a:cubicBezTo>
                  <a:cubicBezTo>
                    <a:pt x="839" y="966"/>
                    <a:pt x="839" y="966"/>
                    <a:pt x="839" y="966"/>
                  </a:cubicBezTo>
                  <a:cubicBezTo>
                    <a:pt x="844" y="968"/>
                    <a:pt x="844" y="968"/>
                    <a:pt x="844" y="968"/>
                  </a:cubicBezTo>
                  <a:cubicBezTo>
                    <a:pt x="839" y="971"/>
                    <a:pt x="839" y="971"/>
                    <a:pt x="839" y="971"/>
                  </a:cubicBezTo>
                  <a:cubicBezTo>
                    <a:pt x="831" y="995"/>
                    <a:pt x="831" y="995"/>
                    <a:pt x="831" y="995"/>
                  </a:cubicBezTo>
                  <a:cubicBezTo>
                    <a:pt x="829" y="1000"/>
                    <a:pt x="829" y="1000"/>
                    <a:pt x="829" y="1000"/>
                  </a:cubicBezTo>
                  <a:cubicBezTo>
                    <a:pt x="824" y="1007"/>
                    <a:pt x="824" y="1007"/>
                    <a:pt x="824" y="1007"/>
                  </a:cubicBezTo>
                  <a:cubicBezTo>
                    <a:pt x="821" y="1018"/>
                    <a:pt x="821" y="1018"/>
                    <a:pt x="821" y="1018"/>
                  </a:cubicBezTo>
                  <a:cubicBezTo>
                    <a:pt x="813" y="1034"/>
                    <a:pt x="813" y="1034"/>
                    <a:pt x="813" y="1034"/>
                  </a:cubicBezTo>
                  <a:cubicBezTo>
                    <a:pt x="806" y="1043"/>
                    <a:pt x="806" y="1043"/>
                    <a:pt x="806" y="1043"/>
                  </a:cubicBezTo>
                  <a:cubicBezTo>
                    <a:pt x="806" y="1047"/>
                    <a:pt x="806" y="1047"/>
                    <a:pt x="806" y="1047"/>
                  </a:cubicBezTo>
                  <a:cubicBezTo>
                    <a:pt x="799" y="1054"/>
                    <a:pt x="799" y="1054"/>
                    <a:pt x="799" y="1054"/>
                  </a:cubicBezTo>
                  <a:cubicBezTo>
                    <a:pt x="800" y="1058"/>
                    <a:pt x="800" y="1058"/>
                    <a:pt x="800" y="1058"/>
                  </a:cubicBezTo>
                  <a:cubicBezTo>
                    <a:pt x="800" y="1064"/>
                    <a:pt x="800" y="1064"/>
                    <a:pt x="800" y="1064"/>
                  </a:cubicBezTo>
                  <a:cubicBezTo>
                    <a:pt x="797" y="1070"/>
                    <a:pt x="797" y="1070"/>
                    <a:pt x="797" y="1070"/>
                  </a:cubicBezTo>
                  <a:cubicBezTo>
                    <a:pt x="799" y="1077"/>
                    <a:pt x="799" y="1077"/>
                    <a:pt x="799" y="1077"/>
                  </a:cubicBezTo>
                  <a:cubicBezTo>
                    <a:pt x="797" y="1081"/>
                    <a:pt x="797" y="1081"/>
                    <a:pt x="797" y="1081"/>
                  </a:cubicBezTo>
                  <a:cubicBezTo>
                    <a:pt x="798" y="1086"/>
                    <a:pt x="798" y="1086"/>
                    <a:pt x="798" y="1086"/>
                  </a:cubicBezTo>
                  <a:cubicBezTo>
                    <a:pt x="798" y="1091"/>
                    <a:pt x="798" y="1091"/>
                    <a:pt x="798" y="1091"/>
                  </a:cubicBezTo>
                  <a:cubicBezTo>
                    <a:pt x="794" y="1096"/>
                    <a:pt x="794" y="1096"/>
                    <a:pt x="794" y="1096"/>
                  </a:cubicBezTo>
                  <a:cubicBezTo>
                    <a:pt x="794" y="1100"/>
                    <a:pt x="794" y="1100"/>
                    <a:pt x="794" y="1100"/>
                  </a:cubicBezTo>
                  <a:cubicBezTo>
                    <a:pt x="782" y="1113"/>
                    <a:pt x="782" y="1113"/>
                    <a:pt x="782" y="1113"/>
                  </a:cubicBezTo>
                  <a:cubicBezTo>
                    <a:pt x="782" y="1118"/>
                    <a:pt x="782" y="1118"/>
                    <a:pt x="782" y="1118"/>
                  </a:cubicBezTo>
                  <a:cubicBezTo>
                    <a:pt x="783" y="1122"/>
                    <a:pt x="783" y="1122"/>
                    <a:pt x="783" y="1122"/>
                  </a:cubicBezTo>
                  <a:cubicBezTo>
                    <a:pt x="788" y="1130"/>
                    <a:pt x="788" y="1130"/>
                    <a:pt x="788" y="1130"/>
                  </a:cubicBezTo>
                  <a:cubicBezTo>
                    <a:pt x="788" y="1136"/>
                    <a:pt x="788" y="1136"/>
                    <a:pt x="788" y="1136"/>
                  </a:cubicBezTo>
                  <a:cubicBezTo>
                    <a:pt x="784" y="1142"/>
                    <a:pt x="784" y="1142"/>
                    <a:pt x="784" y="1142"/>
                  </a:cubicBezTo>
                  <a:cubicBezTo>
                    <a:pt x="785" y="1146"/>
                    <a:pt x="785" y="1146"/>
                    <a:pt x="785" y="1146"/>
                  </a:cubicBezTo>
                  <a:cubicBezTo>
                    <a:pt x="783" y="1150"/>
                    <a:pt x="783" y="1150"/>
                    <a:pt x="783" y="1150"/>
                  </a:cubicBezTo>
                  <a:cubicBezTo>
                    <a:pt x="788" y="1159"/>
                    <a:pt x="788" y="1159"/>
                    <a:pt x="788" y="1159"/>
                  </a:cubicBezTo>
                  <a:cubicBezTo>
                    <a:pt x="793" y="1162"/>
                    <a:pt x="793" y="1162"/>
                    <a:pt x="793" y="1162"/>
                  </a:cubicBezTo>
                  <a:cubicBezTo>
                    <a:pt x="793" y="1170"/>
                    <a:pt x="793" y="1170"/>
                    <a:pt x="793" y="1170"/>
                  </a:cubicBezTo>
                  <a:cubicBezTo>
                    <a:pt x="791" y="1172"/>
                    <a:pt x="791" y="1172"/>
                    <a:pt x="791" y="1172"/>
                  </a:cubicBezTo>
                  <a:cubicBezTo>
                    <a:pt x="797" y="1176"/>
                    <a:pt x="797" y="1176"/>
                    <a:pt x="797" y="1176"/>
                  </a:cubicBezTo>
                  <a:cubicBezTo>
                    <a:pt x="800" y="1176"/>
                    <a:pt x="800" y="1176"/>
                    <a:pt x="800" y="1176"/>
                  </a:cubicBezTo>
                  <a:cubicBezTo>
                    <a:pt x="804" y="1173"/>
                    <a:pt x="804" y="1173"/>
                    <a:pt x="804" y="1173"/>
                  </a:cubicBezTo>
                  <a:cubicBezTo>
                    <a:pt x="805" y="1177"/>
                    <a:pt x="805" y="1177"/>
                    <a:pt x="805" y="1177"/>
                  </a:cubicBezTo>
                  <a:cubicBezTo>
                    <a:pt x="806" y="1182"/>
                    <a:pt x="806" y="1182"/>
                    <a:pt x="806" y="1182"/>
                  </a:cubicBezTo>
                  <a:cubicBezTo>
                    <a:pt x="805" y="1185"/>
                    <a:pt x="805" y="1185"/>
                    <a:pt x="805" y="1185"/>
                  </a:cubicBezTo>
                  <a:cubicBezTo>
                    <a:pt x="802" y="1183"/>
                    <a:pt x="802" y="1183"/>
                    <a:pt x="802" y="1183"/>
                  </a:cubicBezTo>
                  <a:cubicBezTo>
                    <a:pt x="800" y="1179"/>
                    <a:pt x="800" y="1179"/>
                    <a:pt x="800" y="1179"/>
                  </a:cubicBezTo>
                  <a:cubicBezTo>
                    <a:pt x="798" y="1183"/>
                    <a:pt x="798" y="1183"/>
                    <a:pt x="798" y="1183"/>
                  </a:cubicBezTo>
                  <a:cubicBezTo>
                    <a:pt x="797" y="1194"/>
                    <a:pt x="797" y="1194"/>
                    <a:pt x="797" y="1194"/>
                  </a:cubicBezTo>
                  <a:cubicBezTo>
                    <a:pt x="799" y="1198"/>
                    <a:pt x="799" y="1198"/>
                    <a:pt x="799" y="1198"/>
                  </a:cubicBezTo>
                  <a:cubicBezTo>
                    <a:pt x="806" y="1199"/>
                    <a:pt x="806" y="1199"/>
                    <a:pt x="806" y="1199"/>
                  </a:cubicBezTo>
                  <a:cubicBezTo>
                    <a:pt x="807" y="1200"/>
                    <a:pt x="807" y="1200"/>
                    <a:pt x="807" y="1200"/>
                  </a:cubicBezTo>
                  <a:cubicBezTo>
                    <a:pt x="807" y="1205"/>
                    <a:pt x="807" y="1205"/>
                    <a:pt x="807" y="1205"/>
                  </a:cubicBezTo>
                  <a:cubicBezTo>
                    <a:pt x="803" y="1208"/>
                    <a:pt x="803" y="1208"/>
                    <a:pt x="803" y="1208"/>
                  </a:cubicBezTo>
                  <a:cubicBezTo>
                    <a:pt x="802" y="1213"/>
                    <a:pt x="802" y="1213"/>
                    <a:pt x="802" y="1213"/>
                  </a:cubicBezTo>
                  <a:cubicBezTo>
                    <a:pt x="806" y="1219"/>
                    <a:pt x="806" y="1219"/>
                    <a:pt x="806" y="1219"/>
                  </a:cubicBezTo>
                  <a:cubicBezTo>
                    <a:pt x="807" y="1223"/>
                    <a:pt x="807" y="1223"/>
                    <a:pt x="807" y="1223"/>
                  </a:cubicBezTo>
                  <a:cubicBezTo>
                    <a:pt x="815" y="1235"/>
                    <a:pt x="815" y="1235"/>
                    <a:pt x="815" y="1235"/>
                  </a:cubicBezTo>
                  <a:cubicBezTo>
                    <a:pt x="818" y="1236"/>
                    <a:pt x="818" y="1236"/>
                    <a:pt x="818" y="1236"/>
                  </a:cubicBezTo>
                  <a:cubicBezTo>
                    <a:pt x="816" y="1240"/>
                    <a:pt x="816" y="1240"/>
                    <a:pt x="816" y="1240"/>
                  </a:cubicBezTo>
                  <a:cubicBezTo>
                    <a:pt x="817" y="1243"/>
                    <a:pt x="817" y="1243"/>
                    <a:pt x="817" y="1243"/>
                  </a:cubicBezTo>
                  <a:cubicBezTo>
                    <a:pt x="819" y="1243"/>
                    <a:pt x="819" y="1243"/>
                    <a:pt x="819" y="1243"/>
                  </a:cubicBezTo>
                  <a:cubicBezTo>
                    <a:pt x="820" y="1246"/>
                    <a:pt x="820" y="1246"/>
                    <a:pt x="820" y="1246"/>
                  </a:cubicBezTo>
                  <a:cubicBezTo>
                    <a:pt x="818" y="1252"/>
                    <a:pt x="818" y="1252"/>
                    <a:pt x="818" y="1252"/>
                  </a:cubicBezTo>
                  <a:cubicBezTo>
                    <a:pt x="816" y="1255"/>
                    <a:pt x="816" y="1255"/>
                    <a:pt x="816" y="1255"/>
                  </a:cubicBezTo>
                  <a:cubicBezTo>
                    <a:pt x="816" y="1258"/>
                    <a:pt x="816" y="1258"/>
                    <a:pt x="816" y="1258"/>
                  </a:cubicBezTo>
                  <a:cubicBezTo>
                    <a:pt x="820" y="1260"/>
                    <a:pt x="820" y="1260"/>
                    <a:pt x="820" y="1260"/>
                  </a:cubicBezTo>
                  <a:cubicBezTo>
                    <a:pt x="828" y="1261"/>
                    <a:pt x="828" y="1261"/>
                    <a:pt x="828" y="1261"/>
                  </a:cubicBezTo>
                  <a:cubicBezTo>
                    <a:pt x="834" y="1263"/>
                    <a:pt x="834" y="1263"/>
                    <a:pt x="834" y="1263"/>
                  </a:cubicBezTo>
                  <a:cubicBezTo>
                    <a:pt x="838" y="1263"/>
                    <a:pt x="838" y="1263"/>
                    <a:pt x="838" y="1263"/>
                  </a:cubicBezTo>
                  <a:cubicBezTo>
                    <a:pt x="843" y="1264"/>
                    <a:pt x="843" y="1264"/>
                    <a:pt x="843" y="1264"/>
                  </a:cubicBezTo>
                  <a:cubicBezTo>
                    <a:pt x="846" y="1269"/>
                    <a:pt x="846" y="1269"/>
                    <a:pt x="846" y="1269"/>
                  </a:cubicBezTo>
                  <a:cubicBezTo>
                    <a:pt x="851" y="1273"/>
                    <a:pt x="851" y="1273"/>
                    <a:pt x="851" y="1273"/>
                  </a:cubicBezTo>
                  <a:cubicBezTo>
                    <a:pt x="858" y="1273"/>
                    <a:pt x="858" y="1273"/>
                    <a:pt x="858" y="1273"/>
                  </a:cubicBezTo>
                  <a:cubicBezTo>
                    <a:pt x="860" y="1276"/>
                    <a:pt x="860" y="1276"/>
                    <a:pt x="860" y="1276"/>
                  </a:cubicBezTo>
                  <a:cubicBezTo>
                    <a:pt x="861" y="1281"/>
                    <a:pt x="861" y="1281"/>
                    <a:pt x="861" y="1281"/>
                  </a:cubicBezTo>
                  <a:cubicBezTo>
                    <a:pt x="862" y="1283"/>
                    <a:pt x="862" y="1283"/>
                    <a:pt x="862" y="1283"/>
                  </a:cubicBezTo>
                  <a:cubicBezTo>
                    <a:pt x="865" y="1282"/>
                    <a:pt x="865" y="1282"/>
                    <a:pt x="865" y="1282"/>
                  </a:cubicBezTo>
                  <a:cubicBezTo>
                    <a:pt x="872" y="1288"/>
                    <a:pt x="872" y="1288"/>
                    <a:pt x="872" y="1288"/>
                  </a:cubicBezTo>
                  <a:cubicBezTo>
                    <a:pt x="881" y="1299"/>
                    <a:pt x="881" y="1299"/>
                    <a:pt x="881" y="1299"/>
                  </a:cubicBezTo>
                  <a:cubicBezTo>
                    <a:pt x="881" y="1308"/>
                    <a:pt x="881" y="1308"/>
                    <a:pt x="881" y="1308"/>
                  </a:cubicBezTo>
                  <a:cubicBezTo>
                    <a:pt x="882" y="1310"/>
                    <a:pt x="882" y="1310"/>
                    <a:pt x="882" y="1310"/>
                  </a:cubicBezTo>
                  <a:cubicBezTo>
                    <a:pt x="881" y="1313"/>
                    <a:pt x="881" y="1313"/>
                    <a:pt x="881" y="1313"/>
                  </a:cubicBezTo>
                  <a:cubicBezTo>
                    <a:pt x="883" y="1315"/>
                    <a:pt x="883" y="1315"/>
                    <a:pt x="883" y="1315"/>
                  </a:cubicBezTo>
                  <a:cubicBezTo>
                    <a:pt x="937" y="1317"/>
                    <a:pt x="937" y="1317"/>
                    <a:pt x="937" y="1317"/>
                  </a:cubicBezTo>
                  <a:cubicBezTo>
                    <a:pt x="936" y="1321"/>
                    <a:pt x="936" y="1321"/>
                    <a:pt x="936" y="1321"/>
                  </a:cubicBezTo>
                  <a:cubicBezTo>
                    <a:pt x="1017" y="1362"/>
                    <a:pt x="1017" y="1362"/>
                    <a:pt x="1017" y="1362"/>
                  </a:cubicBezTo>
                  <a:cubicBezTo>
                    <a:pt x="1065" y="1368"/>
                    <a:pt x="1065" y="1368"/>
                    <a:pt x="1065" y="1368"/>
                  </a:cubicBezTo>
                  <a:cubicBezTo>
                    <a:pt x="1085" y="1369"/>
                    <a:pt x="1085" y="1369"/>
                    <a:pt x="1085" y="1369"/>
                  </a:cubicBezTo>
                  <a:cubicBezTo>
                    <a:pt x="1088" y="1358"/>
                    <a:pt x="1088" y="1358"/>
                    <a:pt x="1088" y="1358"/>
                  </a:cubicBezTo>
                  <a:cubicBezTo>
                    <a:pt x="1125" y="1362"/>
                    <a:pt x="1125" y="1362"/>
                    <a:pt x="1125" y="1362"/>
                  </a:cubicBezTo>
                  <a:cubicBezTo>
                    <a:pt x="1129" y="1363"/>
                    <a:pt x="1129" y="1363"/>
                    <a:pt x="1129" y="1363"/>
                  </a:cubicBezTo>
                  <a:cubicBezTo>
                    <a:pt x="1133" y="1370"/>
                    <a:pt x="1133" y="1370"/>
                    <a:pt x="1133" y="1370"/>
                  </a:cubicBezTo>
                  <a:cubicBezTo>
                    <a:pt x="1137" y="1373"/>
                    <a:pt x="1137" y="1373"/>
                    <a:pt x="1137" y="1373"/>
                  </a:cubicBezTo>
                  <a:cubicBezTo>
                    <a:pt x="1151" y="1388"/>
                    <a:pt x="1151" y="1388"/>
                    <a:pt x="1151" y="1388"/>
                  </a:cubicBezTo>
                  <a:cubicBezTo>
                    <a:pt x="1164" y="1398"/>
                    <a:pt x="1164" y="1398"/>
                    <a:pt x="1164" y="1398"/>
                  </a:cubicBezTo>
                  <a:cubicBezTo>
                    <a:pt x="1164" y="1403"/>
                    <a:pt x="1164" y="1403"/>
                    <a:pt x="1164" y="1403"/>
                  </a:cubicBezTo>
                  <a:cubicBezTo>
                    <a:pt x="1167" y="1407"/>
                    <a:pt x="1167" y="1407"/>
                    <a:pt x="1167" y="1407"/>
                  </a:cubicBezTo>
                  <a:cubicBezTo>
                    <a:pt x="1167" y="1417"/>
                    <a:pt x="1167" y="1417"/>
                    <a:pt x="1167" y="1417"/>
                  </a:cubicBezTo>
                  <a:cubicBezTo>
                    <a:pt x="1171" y="1424"/>
                    <a:pt x="1171" y="1424"/>
                    <a:pt x="1171" y="1424"/>
                  </a:cubicBezTo>
                  <a:cubicBezTo>
                    <a:pt x="1190" y="1430"/>
                    <a:pt x="1190" y="1430"/>
                    <a:pt x="1190" y="1430"/>
                  </a:cubicBezTo>
                  <a:cubicBezTo>
                    <a:pt x="1192" y="1429"/>
                    <a:pt x="1192" y="1429"/>
                    <a:pt x="1192" y="1429"/>
                  </a:cubicBezTo>
                  <a:cubicBezTo>
                    <a:pt x="1199" y="1415"/>
                    <a:pt x="1199" y="1415"/>
                    <a:pt x="1199" y="1415"/>
                  </a:cubicBezTo>
                  <a:cubicBezTo>
                    <a:pt x="1202" y="1414"/>
                    <a:pt x="1202" y="1414"/>
                    <a:pt x="1202" y="1414"/>
                  </a:cubicBezTo>
                  <a:cubicBezTo>
                    <a:pt x="1206" y="1416"/>
                    <a:pt x="1206" y="1416"/>
                    <a:pt x="1206" y="1416"/>
                  </a:cubicBezTo>
                  <a:cubicBezTo>
                    <a:pt x="1208" y="1412"/>
                    <a:pt x="1208" y="1412"/>
                    <a:pt x="1208" y="1412"/>
                  </a:cubicBezTo>
                  <a:cubicBezTo>
                    <a:pt x="1213" y="1414"/>
                    <a:pt x="1213" y="1414"/>
                    <a:pt x="1213" y="1414"/>
                  </a:cubicBezTo>
                  <a:cubicBezTo>
                    <a:pt x="1219" y="1415"/>
                    <a:pt x="1219" y="1415"/>
                    <a:pt x="1219" y="1415"/>
                  </a:cubicBezTo>
                  <a:cubicBezTo>
                    <a:pt x="1223" y="1417"/>
                    <a:pt x="1223" y="1417"/>
                    <a:pt x="1223" y="1417"/>
                  </a:cubicBezTo>
                  <a:cubicBezTo>
                    <a:pt x="1226" y="1416"/>
                    <a:pt x="1226" y="1416"/>
                    <a:pt x="1226" y="1416"/>
                  </a:cubicBezTo>
                  <a:cubicBezTo>
                    <a:pt x="1232" y="1419"/>
                    <a:pt x="1232" y="1419"/>
                    <a:pt x="1232" y="1419"/>
                  </a:cubicBezTo>
                  <a:cubicBezTo>
                    <a:pt x="1234" y="1423"/>
                    <a:pt x="1234" y="1423"/>
                    <a:pt x="1234" y="1423"/>
                  </a:cubicBezTo>
                  <a:cubicBezTo>
                    <a:pt x="1236" y="1424"/>
                    <a:pt x="1236" y="1424"/>
                    <a:pt x="1236" y="1424"/>
                  </a:cubicBezTo>
                  <a:cubicBezTo>
                    <a:pt x="1246" y="1433"/>
                    <a:pt x="1246" y="1433"/>
                    <a:pt x="1246" y="1433"/>
                  </a:cubicBezTo>
                  <a:cubicBezTo>
                    <a:pt x="1248" y="1450"/>
                    <a:pt x="1248" y="1450"/>
                    <a:pt x="1248" y="1450"/>
                  </a:cubicBezTo>
                  <a:cubicBezTo>
                    <a:pt x="1256" y="1460"/>
                    <a:pt x="1256" y="1460"/>
                    <a:pt x="1256" y="1460"/>
                  </a:cubicBezTo>
                  <a:cubicBezTo>
                    <a:pt x="1267" y="1469"/>
                    <a:pt x="1267" y="1469"/>
                    <a:pt x="1267" y="1469"/>
                  </a:cubicBezTo>
                  <a:cubicBezTo>
                    <a:pt x="1267" y="1477"/>
                    <a:pt x="1267" y="1477"/>
                    <a:pt x="1267" y="1477"/>
                  </a:cubicBezTo>
                  <a:cubicBezTo>
                    <a:pt x="1269" y="1485"/>
                    <a:pt x="1269" y="1485"/>
                    <a:pt x="1269" y="1485"/>
                  </a:cubicBezTo>
                  <a:cubicBezTo>
                    <a:pt x="1272" y="1492"/>
                    <a:pt x="1272" y="1492"/>
                    <a:pt x="1272" y="1492"/>
                  </a:cubicBezTo>
                  <a:cubicBezTo>
                    <a:pt x="1273" y="1496"/>
                    <a:pt x="1273" y="1496"/>
                    <a:pt x="1273" y="1496"/>
                  </a:cubicBezTo>
                  <a:cubicBezTo>
                    <a:pt x="1276" y="1497"/>
                    <a:pt x="1276" y="1497"/>
                    <a:pt x="1276" y="1497"/>
                  </a:cubicBezTo>
                  <a:cubicBezTo>
                    <a:pt x="1281" y="1500"/>
                    <a:pt x="1281" y="1500"/>
                    <a:pt x="1281" y="1500"/>
                  </a:cubicBezTo>
                  <a:cubicBezTo>
                    <a:pt x="1290" y="1506"/>
                    <a:pt x="1290" y="1506"/>
                    <a:pt x="1290" y="1506"/>
                  </a:cubicBezTo>
                  <a:cubicBezTo>
                    <a:pt x="1298" y="1507"/>
                    <a:pt x="1298" y="1507"/>
                    <a:pt x="1298" y="1507"/>
                  </a:cubicBezTo>
                  <a:cubicBezTo>
                    <a:pt x="1306" y="1512"/>
                    <a:pt x="1306" y="1512"/>
                    <a:pt x="1306" y="1512"/>
                  </a:cubicBezTo>
                  <a:cubicBezTo>
                    <a:pt x="1309" y="1509"/>
                    <a:pt x="1309" y="1509"/>
                    <a:pt x="1309" y="1509"/>
                  </a:cubicBezTo>
                  <a:cubicBezTo>
                    <a:pt x="1312" y="1509"/>
                    <a:pt x="1312" y="1509"/>
                    <a:pt x="1312" y="1509"/>
                  </a:cubicBezTo>
                  <a:cubicBezTo>
                    <a:pt x="1314" y="1507"/>
                    <a:pt x="1314" y="1507"/>
                    <a:pt x="1314" y="1507"/>
                  </a:cubicBezTo>
                  <a:cubicBezTo>
                    <a:pt x="1309" y="1502"/>
                    <a:pt x="1309" y="1502"/>
                    <a:pt x="1309" y="1502"/>
                  </a:cubicBezTo>
                  <a:cubicBezTo>
                    <a:pt x="1312" y="1481"/>
                    <a:pt x="1312" y="1481"/>
                    <a:pt x="1312" y="1481"/>
                  </a:cubicBezTo>
                  <a:cubicBezTo>
                    <a:pt x="1315" y="1474"/>
                    <a:pt x="1315" y="1474"/>
                    <a:pt x="1315" y="1474"/>
                  </a:cubicBezTo>
                  <a:cubicBezTo>
                    <a:pt x="1313" y="1469"/>
                    <a:pt x="1313" y="1469"/>
                    <a:pt x="1313" y="1469"/>
                  </a:cubicBezTo>
                  <a:cubicBezTo>
                    <a:pt x="1316" y="1467"/>
                    <a:pt x="1316" y="1467"/>
                    <a:pt x="1316" y="1467"/>
                  </a:cubicBezTo>
                  <a:cubicBezTo>
                    <a:pt x="1318" y="1461"/>
                    <a:pt x="1318" y="1461"/>
                    <a:pt x="1318" y="1461"/>
                  </a:cubicBezTo>
                  <a:cubicBezTo>
                    <a:pt x="1317" y="1455"/>
                    <a:pt x="1317" y="1455"/>
                    <a:pt x="1317" y="1455"/>
                  </a:cubicBezTo>
                  <a:cubicBezTo>
                    <a:pt x="1321" y="1455"/>
                    <a:pt x="1321" y="1455"/>
                    <a:pt x="1321" y="1455"/>
                  </a:cubicBezTo>
                  <a:cubicBezTo>
                    <a:pt x="1325" y="1451"/>
                    <a:pt x="1325" y="1451"/>
                    <a:pt x="1325" y="1451"/>
                  </a:cubicBezTo>
                  <a:cubicBezTo>
                    <a:pt x="1324" y="1445"/>
                    <a:pt x="1324" y="1445"/>
                    <a:pt x="1324" y="1445"/>
                  </a:cubicBezTo>
                  <a:cubicBezTo>
                    <a:pt x="1331" y="1446"/>
                    <a:pt x="1331" y="1446"/>
                    <a:pt x="1331" y="1446"/>
                  </a:cubicBezTo>
                  <a:cubicBezTo>
                    <a:pt x="1333" y="1441"/>
                    <a:pt x="1333" y="1441"/>
                    <a:pt x="1333" y="1441"/>
                  </a:cubicBezTo>
                  <a:cubicBezTo>
                    <a:pt x="1341" y="1440"/>
                    <a:pt x="1341" y="1440"/>
                    <a:pt x="1341" y="1440"/>
                  </a:cubicBezTo>
                  <a:cubicBezTo>
                    <a:pt x="1338" y="1437"/>
                    <a:pt x="1338" y="1437"/>
                    <a:pt x="1338" y="1437"/>
                  </a:cubicBezTo>
                  <a:cubicBezTo>
                    <a:pt x="1342" y="1434"/>
                    <a:pt x="1342" y="1434"/>
                    <a:pt x="1342" y="1434"/>
                  </a:cubicBezTo>
                  <a:cubicBezTo>
                    <a:pt x="1345" y="1433"/>
                    <a:pt x="1345" y="1433"/>
                    <a:pt x="1345" y="1433"/>
                  </a:cubicBezTo>
                  <a:cubicBezTo>
                    <a:pt x="1346" y="1435"/>
                    <a:pt x="1346" y="1435"/>
                    <a:pt x="1346" y="1435"/>
                  </a:cubicBezTo>
                  <a:cubicBezTo>
                    <a:pt x="1370" y="1424"/>
                    <a:pt x="1370" y="1424"/>
                    <a:pt x="1370" y="1424"/>
                  </a:cubicBezTo>
                  <a:cubicBezTo>
                    <a:pt x="1371" y="1420"/>
                    <a:pt x="1371" y="1420"/>
                    <a:pt x="1371" y="1420"/>
                  </a:cubicBezTo>
                  <a:cubicBezTo>
                    <a:pt x="1382" y="1422"/>
                    <a:pt x="1382" y="1422"/>
                    <a:pt x="1382" y="1422"/>
                  </a:cubicBezTo>
                  <a:cubicBezTo>
                    <a:pt x="1380" y="1418"/>
                    <a:pt x="1380" y="1418"/>
                    <a:pt x="1380" y="1418"/>
                  </a:cubicBezTo>
                  <a:cubicBezTo>
                    <a:pt x="1380" y="1416"/>
                    <a:pt x="1380" y="1416"/>
                    <a:pt x="1380" y="1416"/>
                  </a:cubicBezTo>
                  <a:cubicBezTo>
                    <a:pt x="1385" y="1414"/>
                    <a:pt x="1385" y="1414"/>
                    <a:pt x="1385" y="1414"/>
                  </a:cubicBezTo>
                  <a:cubicBezTo>
                    <a:pt x="1386" y="1416"/>
                    <a:pt x="1386" y="1416"/>
                    <a:pt x="1386" y="1416"/>
                  </a:cubicBezTo>
                  <a:cubicBezTo>
                    <a:pt x="1391" y="1418"/>
                    <a:pt x="1391" y="1418"/>
                    <a:pt x="1391" y="1418"/>
                  </a:cubicBezTo>
                  <a:cubicBezTo>
                    <a:pt x="1423" y="1431"/>
                    <a:pt x="1423" y="1431"/>
                    <a:pt x="1423" y="1431"/>
                  </a:cubicBezTo>
                  <a:cubicBezTo>
                    <a:pt x="1430" y="1429"/>
                    <a:pt x="1430" y="1429"/>
                    <a:pt x="1430" y="1429"/>
                  </a:cubicBezTo>
                  <a:cubicBezTo>
                    <a:pt x="1439" y="1428"/>
                    <a:pt x="1439" y="1428"/>
                    <a:pt x="1439" y="1428"/>
                  </a:cubicBezTo>
                  <a:cubicBezTo>
                    <a:pt x="1447" y="1427"/>
                    <a:pt x="1447" y="1427"/>
                    <a:pt x="1447" y="1427"/>
                  </a:cubicBezTo>
                  <a:cubicBezTo>
                    <a:pt x="1452" y="1428"/>
                    <a:pt x="1452" y="1428"/>
                    <a:pt x="1452" y="1428"/>
                  </a:cubicBezTo>
                  <a:cubicBezTo>
                    <a:pt x="1465" y="1431"/>
                    <a:pt x="1465" y="1431"/>
                    <a:pt x="1465" y="1431"/>
                  </a:cubicBezTo>
                  <a:cubicBezTo>
                    <a:pt x="1474" y="1431"/>
                    <a:pt x="1474" y="1431"/>
                    <a:pt x="1474" y="1431"/>
                  </a:cubicBezTo>
                  <a:cubicBezTo>
                    <a:pt x="1474" y="1428"/>
                    <a:pt x="1474" y="1428"/>
                    <a:pt x="1474" y="1428"/>
                  </a:cubicBezTo>
                  <a:cubicBezTo>
                    <a:pt x="1479" y="1424"/>
                    <a:pt x="1479" y="1424"/>
                    <a:pt x="1479" y="1424"/>
                  </a:cubicBezTo>
                  <a:cubicBezTo>
                    <a:pt x="1481" y="1426"/>
                    <a:pt x="1481" y="1426"/>
                    <a:pt x="1481" y="1426"/>
                  </a:cubicBezTo>
                  <a:cubicBezTo>
                    <a:pt x="1485" y="1426"/>
                    <a:pt x="1485" y="1426"/>
                    <a:pt x="1485" y="1426"/>
                  </a:cubicBezTo>
                  <a:cubicBezTo>
                    <a:pt x="1490" y="1431"/>
                    <a:pt x="1490" y="1431"/>
                    <a:pt x="1490" y="1431"/>
                  </a:cubicBezTo>
                  <a:cubicBezTo>
                    <a:pt x="1496" y="1433"/>
                    <a:pt x="1496" y="1433"/>
                    <a:pt x="1496" y="1433"/>
                  </a:cubicBezTo>
                  <a:cubicBezTo>
                    <a:pt x="1500" y="1439"/>
                    <a:pt x="1500" y="1439"/>
                    <a:pt x="1500" y="1439"/>
                  </a:cubicBezTo>
                  <a:cubicBezTo>
                    <a:pt x="1505" y="1440"/>
                    <a:pt x="1505" y="1440"/>
                    <a:pt x="1505" y="1440"/>
                  </a:cubicBezTo>
                  <a:cubicBezTo>
                    <a:pt x="1507" y="1443"/>
                    <a:pt x="1507" y="1443"/>
                    <a:pt x="1507" y="1443"/>
                  </a:cubicBezTo>
                  <a:cubicBezTo>
                    <a:pt x="1510" y="1441"/>
                    <a:pt x="1510" y="1441"/>
                    <a:pt x="1510" y="1441"/>
                  </a:cubicBezTo>
                  <a:cubicBezTo>
                    <a:pt x="1514" y="1438"/>
                    <a:pt x="1514" y="1438"/>
                    <a:pt x="1514" y="1438"/>
                  </a:cubicBezTo>
                  <a:cubicBezTo>
                    <a:pt x="1518" y="1438"/>
                    <a:pt x="1518" y="1438"/>
                    <a:pt x="1518" y="1438"/>
                  </a:cubicBezTo>
                  <a:cubicBezTo>
                    <a:pt x="1522" y="1442"/>
                    <a:pt x="1522" y="1442"/>
                    <a:pt x="1522" y="1442"/>
                  </a:cubicBezTo>
                  <a:cubicBezTo>
                    <a:pt x="1526" y="1439"/>
                    <a:pt x="1526" y="1439"/>
                    <a:pt x="1526" y="1439"/>
                  </a:cubicBezTo>
                  <a:cubicBezTo>
                    <a:pt x="1526" y="1436"/>
                    <a:pt x="1526" y="1436"/>
                    <a:pt x="1526" y="1436"/>
                  </a:cubicBezTo>
                  <a:cubicBezTo>
                    <a:pt x="1527" y="1433"/>
                    <a:pt x="1527" y="1433"/>
                    <a:pt x="1527" y="1433"/>
                  </a:cubicBezTo>
                  <a:cubicBezTo>
                    <a:pt x="1530" y="1432"/>
                    <a:pt x="1530" y="1432"/>
                    <a:pt x="1530" y="1432"/>
                  </a:cubicBezTo>
                  <a:cubicBezTo>
                    <a:pt x="1531" y="1435"/>
                    <a:pt x="1531" y="1435"/>
                    <a:pt x="1531" y="1435"/>
                  </a:cubicBezTo>
                  <a:cubicBezTo>
                    <a:pt x="1542" y="1440"/>
                    <a:pt x="1542" y="1440"/>
                    <a:pt x="1542" y="1440"/>
                  </a:cubicBezTo>
                  <a:cubicBezTo>
                    <a:pt x="1542" y="1444"/>
                    <a:pt x="1542" y="1444"/>
                    <a:pt x="1542" y="1444"/>
                  </a:cubicBezTo>
                  <a:cubicBezTo>
                    <a:pt x="1550" y="1441"/>
                    <a:pt x="1550" y="1441"/>
                    <a:pt x="1550" y="1441"/>
                  </a:cubicBezTo>
                  <a:cubicBezTo>
                    <a:pt x="1551" y="1438"/>
                    <a:pt x="1551" y="1438"/>
                    <a:pt x="1551" y="1438"/>
                  </a:cubicBezTo>
                  <a:cubicBezTo>
                    <a:pt x="1536" y="1432"/>
                    <a:pt x="1536" y="1432"/>
                    <a:pt x="1536" y="1432"/>
                  </a:cubicBezTo>
                  <a:cubicBezTo>
                    <a:pt x="1537" y="1427"/>
                    <a:pt x="1537" y="1427"/>
                    <a:pt x="1537" y="1427"/>
                  </a:cubicBezTo>
                  <a:cubicBezTo>
                    <a:pt x="1545" y="1420"/>
                    <a:pt x="1545" y="1420"/>
                    <a:pt x="1545" y="1420"/>
                  </a:cubicBezTo>
                  <a:cubicBezTo>
                    <a:pt x="1545" y="1414"/>
                    <a:pt x="1545" y="1414"/>
                    <a:pt x="1545" y="1414"/>
                  </a:cubicBezTo>
                  <a:cubicBezTo>
                    <a:pt x="1544" y="1413"/>
                    <a:pt x="1544" y="1413"/>
                    <a:pt x="1544" y="1413"/>
                  </a:cubicBezTo>
                  <a:cubicBezTo>
                    <a:pt x="1538" y="1416"/>
                    <a:pt x="1538" y="1416"/>
                    <a:pt x="1538" y="1416"/>
                  </a:cubicBezTo>
                  <a:cubicBezTo>
                    <a:pt x="1536" y="1417"/>
                    <a:pt x="1536" y="1417"/>
                    <a:pt x="1536" y="1417"/>
                  </a:cubicBezTo>
                  <a:cubicBezTo>
                    <a:pt x="1534" y="1420"/>
                    <a:pt x="1534" y="1420"/>
                    <a:pt x="1534" y="1420"/>
                  </a:cubicBezTo>
                  <a:cubicBezTo>
                    <a:pt x="1532" y="1419"/>
                    <a:pt x="1532" y="1419"/>
                    <a:pt x="1532" y="1419"/>
                  </a:cubicBezTo>
                  <a:cubicBezTo>
                    <a:pt x="1531" y="1417"/>
                    <a:pt x="1531" y="1417"/>
                    <a:pt x="1531" y="1417"/>
                  </a:cubicBezTo>
                  <a:cubicBezTo>
                    <a:pt x="1533" y="1414"/>
                    <a:pt x="1533" y="1414"/>
                    <a:pt x="1533" y="1414"/>
                  </a:cubicBezTo>
                  <a:cubicBezTo>
                    <a:pt x="1528" y="1414"/>
                    <a:pt x="1528" y="1414"/>
                    <a:pt x="1528" y="1414"/>
                  </a:cubicBezTo>
                  <a:cubicBezTo>
                    <a:pt x="1524" y="1416"/>
                    <a:pt x="1524" y="1416"/>
                    <a:pt x="1524" y="1416"/>
                  </a:cubicBezTo>
                  <a:cubicBezTo>
                    <a:pt x="1520" y="1417"/>
                    <a:pt x="1520" y="1417"/>
                    <a:pt x="1520" y="1417"/>
                  </a:cubicBezTo>
                  <a:cubicBezTo>
                    <a:pt x="1516" y="1415"/>
                    <a:pt x="1516" y="1415"/>
                    <a:pt x="1516" y="1415"/>
                  </a:cubicBezTo>
                  <a:cubicBezTo>
                    <a:pt x="1516" y="1413"/>
                    <a:pt x="1516" y="1413"/>
                    <a:pt x="1516" y="1413"/>
                  </a:cubicBezTo>
                  <a:cubicBezTo>
                    <a:pt x="1518" y="1409"/>
                    <a:pt x="1518" y="1409"/>
                    <a:pt x="1518" y="1409"/>
                  </a:cubicBezTo>
                  <a:cubicBezTo>
                    <a:pt x="1522" y="1408"/>
                    <a:pt x="1522" y="1408"/>
                    <a:pt x="1522" y="1408"/>
                  </a:cubicBezTo>
                  <a:cubicBezTo>
                    <a:pt x="1529" y="1411"/>
                    <a:pt x="1529" y="1411"/>
                    <a:pt x="1529" y="1411"/>
                  </a:cubicBezTo>
                  <a:cubicBezTo>
                    <a:pt x="1535" y="1411"/>
                    <a:pt x="1535" y="1411"/>
                    <a:pt x="1535" y="1411"/>
                  </a:cubicBezTo>
                  <a:cubicBezTo>
                    <a:pt x="1539" y="1411"/>
                    <a:pt x="1539" y="1411"/>
                    <a:pt x="1539" y="1411"/>
                  </a:cubicBezTo>
                  <a:cubicBezTo>
                    <a:pt x="1542" y="1408"/>
                    <a:pt x="1542" y="1408"/>
                    <a:pt x="1542" y="1408"/>
                  </a:cubicBezTo>
                  <a:cubicBezTo>
                    <a:pt x="1547" y="1407"/>
                    <a:pt x="1547" y="1407"/>
                    <a:pt x="1547" y="1407"/>
                  </a:cubicBezTo>
                  <a:cubicBezTo>
                    <a:pt x="1554" y="1406"/>
                    <a:pt x="1554" y="1406"/>
                    <a:pt x="1554" y="1406"/>
                  </a:cubicBezTo>
                  <a:cubicBezTo>
                    <a:pt x="1557" y="1407"/>
                    <a:pt x="1557" y="1407"/>
                    <a:pt x="1557" y="1407"/>
                  </a:cubicBezTo>
                  <a:cubicBezTo>
                    <a:pt x="1560" y="1406"/>
                    <a:pt x="1560" y="1406"/>
                    <a:pt x="1560" y="1406"/>
                  </a:cubicBezTo>
                  <a:cubicBezTo>
                    <a:pt x="1563" y="1407"/>
                    <a:pt x="1563" y="1407"/>
                    <a:pt x="1563" y="1407"/>
                  </a:cubicBezTo>
                  <a:cubicBezTo>
                    <a:pt x="1566" y="1405"/>
                    <a:pt x="1566" y="1405"/>
                    <a:pt x="1566" y="1405"/>
                  </a:cubicBezTo>
                  <a:cubicBezTo>
                    <a:pt x="1570" y="1406"/>
                    <a:pt x="1570" y="1406"/>
                    <a:pt x="1570" y="1406"/>
                  </a:cubicBezTo>
                  <a:cubicBezTo>
                    <a:pt x="1571" y="1401"/>
                    <a:pt x="1571" y="1401"/>
                    <a:pt x="1571" y="1401"/>
                  </a:cubicBezTo>
                  <a:cubicBezTo>
                    <a:pt x="1573" y="1396"/>
                    <a:pt x="1573" y="1396"/>
                    <a:pt x="1573" y="1396"/>
                  </a:cubicBezTo>
                  <a:cubicBezTo>
                    <a:pt x="1576" y="1398"/>
                    <a:pt x="1576" y="1398"/>
                    <a:pt x="1576" y="1398"/>
                  </a:cubicBezTo>
                  <a:cubicBezTo>
                    <a:pt x="1576" y="1403"/>
                    <a:pt x="1576" y="1403"/>
                    <a:pt x="1576" y="1403"/>
                  </a:cubicBezTo>
                  <a:cubicBezTo>
                    <a:pt x="1578" y="1407"/>
                    <a:pt x="1578" y="1407"/>
                    <a:pt x="1578" y="1407"/>
                  </a:cubicBezTo>
                  <a:cubicBezTo>
                    <a:pt x="1582" y="1407"/>
                    <a:pt x="1582" y="1407"/>
                    <a:pt x="1582" y="1407"/>
                  </a:cubicBezTo>
                  <a:cubicBezTo>
                    <a:pt x="1587" y="1404"/>
                    <a:pt x="1587" y="1404"/>
                    <a:pt x="1587" y="1404"/>
                  </a:cubicBezTo>
                  <a:cubicBezTo>
                    <a:pt x="1588" y="1406"/>
                    <a:pt x="1588" y="1406"/>
                    <a:pt x="1588" y="1406"/>
                  </a:cubicBezTo>
                  <a:cubicBezTo>
                    <a:pt x="1591" y="1404"/>
                    <a:pt x="1591" y="1404"/>
                    <a:pt x="1591" y="1404"/>
                  </a:cubicBezTo>
                  <a:cubicBezTo>
                    <a:pt x="1595" y="1400"/>
                    <a:pt x="1595" y="1400"/>
                    <a:pt x="1595" y="1400"/>
                  </a:cubicBezTo>
                  <a:cubicBezTo>
                    <a:pt x="1598" y="1400"/>
                    <a:pt x="1598" y="1400"/>
                    <a:pt x="1598" y="1400"/>
                  </a:cubicBezTo>
                  <a:cubicBezTo>
                    <a:pt x="1598" y="1403"/>
                    <a:pt x="1598" y="1403"/>
                    <a:pt x="1598" y="1403"/>
                  </a:cubicBezTo>
                  <a:cubicBezTo>
                    <a:pt x="1612" y="1399"/>
                    <a:pt x="1612" y="1399"/>
                    <a:pt x="1612" y="1399"/>
                  </a:cubicBezTo>
                  <a:cubicBezTo>
                    <a:pt x="1614" y="1402"/>
                    <a:pt x="1614" y="1402"/>
                    <a:pt x="1614" y="1402"/>
                  </a:cubicBezTo>
                  <a:cubicBezTo>
                    <a:pt x="1620" y="1403"/>
                    <a:pt x="1620" y="1403"/>
                    <a:pt x="1620" y="1403"/>
                  </a:cubicBezTo>
                  <a:cubicBezTo>
                    <a:pt x="1628" y="1407"/>
                    <a:pt x="1628" y="1407"/>
                    <a:pt x="1628" y="1407"/>
                  </a:cubicBezTo>
                  <a:cubicBezTo>
                    <a:pt x="1630" y="1405"/>
                    <a:pt x="1630" y="1405"/>
                    <a:pt x="1630" y="1405"/>
                  </a:cubicBezTo>
                  <a:cubicBezTo>
                    <a:pt x="1635" y="1409"/>
                    <a:pt x="1635" y="1409"/>
                    <a:pt x="1635" y="1409"/>
                  </a:cubicBezTo>
                  <a:cubicBezTo>
                    <a:pt x="1639" y="1413"/>
                    <a:pt x="1639" y="1413"/>
                    <a:pt x="1639" y="1413"/>
                  </a:cubicBezTo>
                  <a:cubicBezTo>
                    <a:pt x="1639" y="1418"/>
                    <a:pt x="1639" y="1418"/>
                    <a:pt x="1639" y="1418"/>
                  </a:cubicBezTo>
                  <a:cubicBezTo>
                    <a:pt x="1646" y="1417"/>
                    <a:pt x="1646" y="1417"/>
                    <a:pt x="1646" y="1417"/>
                  </a:cubicBezTo>
                  <a:cubicBezTo>
                    <a:pt x="1649" y="1415"/>
                    <a:pt x="1649" y="1415"/>
                    <a:pt x="1649" y="1415"/>
                  </a:cubicBezTo>
                  <a:cubicBezTo>
                    <a:pt x="1652" y="1415"/>
                    <a:pt x="1652" y="1415"/>
                    <a:pt x="1652" y="1415"/>
                  </a:cubicBezTo>
                  <a:cubicBezTo>
                    <a:pt x="1659" y="1410"/>
                    <a:pt x="1659" y="1410"/>
                    <a:pt x="1659" y="1410"/>
                  </a:cubicBezTo>
                  <a:cubicBezTo>
                    <a:pt x="1663" y="1410"/>
                    <a:pt x="1663" y="1410"/>
                    <a:pt x="1663" y="1410"/>
                  </a:cubicBezTo>
                  <a:cubicBezTo>
                    <a:pt x="1664" y="1406"/>
                    <a:pt x="1664" y="1406"/>
                    <a:pt x="1664" y="1406"/>
                  </a:cubicBezTo>
                  <a:cubicBezTo>
                    <a:pt x="1667" y="1404"/>
                    <a:pt x="1667" y="1404"/>
                    <a:pt x="1667" y="1404"/>
                  </a:cubicBezTo>
                  <a:cubicBezTo>
                    <a:pt x="1673" y="1405"/>
                    <a:pt x="1673" y="1405"/>
                    <a:pt x="1673" y="1405"/>
                  </a:cubicBezTo>
                  <a:cubicBezTo>
                    <a:pt x="1680" y="1408"/>
                    <a:pt x="1680" y="1408"/>
                    <a:pt x="1680" y="1408"/>
                  </a:cubicBezTo>
                  <a:cubicBezTo>
                    <a:pt x="1683" y="1410"/>
                    <a:pt x="1683" y="1410"/>
                    <a:pt x="1683" y="1410"/>
                  </a:cubicBezTo>
                  <a:cubicBezTo>
                    <a:pt x="1688" y="1417"/>
                    <a:pt x="1688" y="1417"/>
                    <a:pt x="1688" y="1417"/>
                  </a:cubicBezTo>
                  <a:cubicBezTo>
                    <a:pt x="1693" y="1420"/>
                    <a:pt x="1693" y="1420"/>
                    <a:pt x="1693" y="1420"/>
                  </a:cubicBezTo>
                  <a:cubicBezTo>
                    <a:pt x="1697" y="1425"/>
                    <a:pt x="1697" y="1425"/>
                    <a:pt x="1697" y="1425"/>
                  </a:cubicBezTo>
                  <a:cubicBezTo>
                    <a:pt x="1704" y="1425"/>
                    <a:pt x="1704" y="1425"/>
                    <a:pt x="1704" y="1425"/>
                  </a:cubicBezTo>
                  <a:cubicBezTo>
                    <a:pt x="1710" y="1436"/>
                    <a:pt x="1710" y="1436"/>
                    <a:pt x="1710" y="1436"/>
                  </a:cubicBezTo>
                  <a:cubicBezTo>
                    <a:pt x="1709" y="1447"/>
                    <a:pt x="1709" y="1447"/>
                    <a:pt x="1709" y="1447"/>
                  </a:cubicBezTo>
                  <a:cubicBezTo>
                    <a:pt x="1708" y="1457"/>
                    <a:pt x="1708" y="1457"/>
                    <a:pt x="1708" y="1457"/>
                  </a:cubicBezTo>
                  <a:cubicBezTo>
                    <a:pt x="1711" y="1462"/>
                    <a:pt x="1711" y="1462"/>
                    <a:pt x="1711" y="1462"/>
                  </a:cubicBezTo>
                  <a:cubicBezTo>
                    <a:pt x="1714" y="1460"/>
                    <a:pt x="1714" y="1460"/>
                    <a:pt x="1714" y="1460"/>
                  </a:cubicBezTo>
                  <a:cubicBezTo>
                    <a:pt x="1713" y="1456"/>
                    <a:pt x="1713" y="1456"/>
                    <a:pt x="1713" y="1456"/>
                  </a:cubicBezTo>
                  <a:cubicBezTo>
                    <a:pt x="1717" y="1457"/>
                    <a:pt x="1717" y="1457"/>
                    <a:pt x="1717" y="1457"/>
                  </a:cubicBezTo>
                  <a:cubicBezTo>
                    <a:pt x="1719" y="1460"/>
                    <a:pt x="1719" y="1460"/>
                    <a:pt x="1719" y="1460"/>
                  </a:cubicBezTo>
                  <a:cubicBezTo>
                    <a:pt x="1714" y="1468"/>
                    <a:pt x="1714" y="1468"/>
                    <a:pt x="1714" y="1468"/>
                  </a:cubicBezTo>
                  <a:cubicBezTo>
                    <a:pt x="1719" y="1473"/>
                    <a:pt x="1719" y="1473"/>
                    <a:pt x="1719" y="1473"/>
                  </a:cubicBezTo>
                  <a:cubicBezTo>
                    <a:pt x="1722" y="1481"/>
                    <a:pt x="1722" y="1481"/>
                    <a:pt x="1722" y="1481"/>
                  </a:cubicBezTo>
                  <a:cubicBezTo>
                    <a:pt x="1728" y="1483"/>
                    <a:pt x="1728" y="1483"/>
                    <a:pt x="1728" y="1483"/>
                  </a:cubicBezTo>
                  <a:cubicBezTo>
                    <a:pt x="1731" y="1481"/>
                    <a:pt x="1731" y="1481"/>
                    <a:pt x="1731" y="1481"/>
                  </a:cubicBezTo>
                  <a:cubicBezTo>
                    <a:pt x="1735" y="1491"/>
                    <a:pt x="1735" y="1491"/>
                    <a:pt x="1735" y="1491"/>
                  </a:cubicBezTo>
                  <a:cubicBezTo>
                    <a:pt x="1739" y="1492"/>
                    <a:pt x="1739" y="1492"/>
                    <a:pt x="1739" y="1492"/>
                  </a:cubicBezTo>
                  <a:cubicBezTo>
                    <a:pt x="1744" y="1505"/>
                    <a:pt x="1744" y="1505"/>
                    <a:pt x="1744" y="1505"/>
                  </a:cubicBezTo>
                  <a:cubicBezTo>
                    <a:pt x="1753" y="1507"/>
                    <a:pt x="1753" y="1507"/>
                    <a:pt x="1753" y="1507"/>
                  </a:cubicBezTo>
                  <a:cubicBezTo>
                    <a:pt x="1762" y="1516"/>
                    <a:pt x="1762" y="1516"/>
                    <a:pt x="1762" y="1516"/>
                  </a:cubicBezTo>
                  <a:cubicBezTo>
                    <a:pt x="1764" y="1518"/>
                    <a:pt x="1764" y="1518"/>
                    <a:pt x="1764" y="1518"/>
                  </a:cubicBezTo>
                  <a:cubicBezTo>
                    <a:pt x="1762" y="1520"/>
                    <a:pt x="1762" y="1520"/>
                    <a:pt x="1762" y="1520"/>
                  </a:cubicBezTo>
                  <a:cubicBezTo>
                    <a:pt x="1764" y="1522"/>
                    <a:pt x="1764" y="1522"/>
                    <a:pt x="1764" y="1522"/>
                  </a:cubicBezTo>
                  <a:cubicBezTo>
                    <a:pt x="1769" y="1521"/>
                    <a:pt x="1769" y="1521"/>
                    <a:pt x="1769" y="1521"/>
                  </a:cubicBezTo>
                  <a:cubicBezTo>
                    <a:pt x="1780" y="1517"/>
                    <a:pt x="1780" y="1517"/>
                    <a:pt x="1780" y="1517"/>
                  </a:cubicBezTo>
                  <a:cubicBezTo>
                    <a:pt x="1782" y="1514"/>
                    <a:pt x="1782" y="1514"/>
                    <a:pt x="1782" y="1514"/>
                  </a:cubicBezTo>
                  <a:cubicBezTo>
                    <a:pt x="1782" y="1508"/>
                    <a:pt x="1782" y="1508"/>
                    <a:pt x="1782" y="1508"/>
                  </a:cubicBezTo>
                  <a:cubicBezTo>
                    <a:pt x="1783" y="1502"/>
                    <a:pt x="1783" y="1502"/>
                    <a:pt x="1783" y="1502"/>
                  </a:cubicBezTo>
                  <a:cubicBezTo>
                    <a:pt x="1785" y="1502"/>
                    <a:pt x="1785" y="1502"/>
                    <a:pt x="1785" y="1502"/>
                  </a:cubicBezTo>
                  <a:cubicBezTo>
                    <a:pt x="1784" y="1498"/>
                    <a:pt x="1784" y="1498"/>
                    <a:pt x="1784" y="1498"/>
                  </a:cubicBezTo>
                  <a:cubicBezTo>
                    <a:pt x="1783" y="1492"/>
                    <a:pt x="1783" y="1492"/>
                    <a:pt x="1783" y="1492"/>
                  </a:cubicBezTo>
                  <a:cubicBezTo>
                    <a:pt x="1784" y="1489"/>
                    <a:pt x="1784" y="1489"/>
                    <a:pt x="1784" y="1489"/>
                  </a:cubicBezTo>
                  <a:cubicBezTo>
                    <a:pt x="1783" y="1478"/>
                    <a:pt x="1783" y="1478"/>
                    <a:pt x="1783" y="1478"/>
                  </a:cubicBezTo>
                  <a:cubicBezTo>
                    <a:pt x="1781" y="1473"/>
                    <a:pt x="1781" y="1473"/>
                    <a:pt x="1781" y="1473"/>
                  </a:cubicBezTo>
                  <a:cubicBezTo>
                    <a:pt x="1775" y="1466"/>
                    <a:pt x="1775" y="1466"/>
                    <a:pt x="1775" y="1466"/>
                  </a:cubicBezTo>
                  <a:cubicBezTo>
                    <a:pt x="1772" y="1461"/>
                    <a:pt x="1772" y="1461"/>
                    <a:pt x="1772" y="1461"/>
                  </a:cubicBezTo>
                  <a:cubicBezTo>
                    <a:pt x="1770" y="1455"/>
                    <a:pt x="1770" y="1455"/>
                    <a:pt x="1770" y="1455"/>
                  </a:cubicBezTo>
                  <a:cubicBezTo>
                    <a:pt x="1764" y="1448"/>
                    <a:pt x="1764" y="1448"/>
                    <a:pt x="1764" y="1448"/>
                  </a:cubicBezTo>
                  <a:cubicBezTo>
                    <a:pt x="1762" y="1444"/>
                    <a:pt x="1762" y="1444"/>
                    <a:pt x="1762" y="1444"/>
                  </a:cubicBezTo>
                  <a:cubicBezTo>
                    <a:pt x="1762" y="1439"/>
                    <a:pt x="1762" y="1439"/>
                    <a:pt x="1762" y="1439"/>
                  </a:cubicBezTo>
                  <a:cubicBezTo>
                    <a:pt x="1763" y="1437"/>
                    <a:pt x="1763" y="1437"/>
                    <a:pt x="1763" y="1437"/>
                  </a:cubicBezTo>
                  <a:cubicBezTo>
                    <a:pt x="1756" y="1426"/>
                    <a:pt x="1756" y="1426"/>
                    <a:pt x="1756" y="1426"/>
                  </a:cubicBezTo>
                  <a:cubicBezTo>
                    <a:pt x="1750" y="1423"/>
                    <a:pt x="1750" y="1423"/>
                    <a:pt x="1750" y="1423"/>
                  </a:cubicBezTo>
                  <a:cubicBezTo>
                    <a:pt x="1745" y="1416"/>
                    <a:pt x="1745" y="1416"/>
                    <a:pt x="1745" y="1416"/>
                  </a:cubicBezTo>
                  <a:cubicBezTo>
                    <a:pt x="1738" y="1405"/>
                    <a:pt x="1738" y="1405"/>
                    <a:pt x="1738" y="1405"/>
                  </a:cubicBezTo>
                  <a:cubicBezTo>
                    <a:pt x="1737" y="1400"/>
                    <a:pt x="1737" y="1400"/>
                    <a:pt x="1737" y="1400"/>
                  </a:cubicBezTo>
                  <a:cubicBezTo>
                    <a:pt x="1733" y="1391"/>
                    <a:pt x="1733" y="1391"/>
                    <a:pt x="1733" y="1391"/>
                  </a:cubicBezTo>
                  <a:cubicBezTo>
                    <a:pt x="1731" y="1388"/>
                    <a:pt x="1731" y="1388"/>
                    <a:pt x="1731" y="1388"/>
                  </a:cubicBezTo>
                  <a:cubicBezTo>
                    <a:pt x="1730" y="1381"/>
                    <a:pt x="1730" y="1381"/>
                    <a:pt x="1730" y="1381"/>
                  </a:cubicBezTo>
                  <a:cubicBezTo>
                    <a:pt x="1728" y="1373"/>
                    <a:pt x="1728" y="1373"/>
                    <a:pt x="1728" y="1373"/>
                  </a:cubicBezTo>
                  <a:cubicBezTo>
                    <a:pt x="1728" y="1368"/>
                    <a:pt x="1728" y="1368"/>
                    <a:pt x="1728" y="1368"/>
                  </a:cubicBezTo>
                  <a:cubicBezTo>
                    <a:pt x="1732" y="1360"/>
                    <a:pt x="1732" y="1360"/>
                    <a:pt x="1732" y="1360"/>
                  </a:cubicBezTo>
                  <a:cubicBezTo>
                    <a:pt x="1733" y="1356"/>
                    <a:pt x="1733" y="1356"/>
                    <a:pt x="1733" y="1356"/>
                  </a:cubicBezTo>
                  <a:cubicBezTo>
                    <a:pt x="1735" y="1351"/>
                    <a:pt x="1735" y="1351"/>
                    <a:pt x="1735" y="1351"/>
                  </a:cubicBezTo>
                  <a:cubicBezTo>
                    <a:pt x="1740" y="1346"/>
                    <a:pt x="1740" y="1346"/>
                    <a:pt x="1740" y="1346"/>
                  </a:cubicBezTo>
                  <a:cubicBezTo>
                    <a:pt x="1738" y="1344"/>
                    <a:pt x="1738" y="1344"/>
                    <a:pt x="1738" y="1344"/>
                  </a:cubicBezTo>
                  <a:cubicBezTo>
                    <a:pt x="1741" y="1340"/>
                    <a:pt x="1741" y="1340"/>
                    <a:pt x="1741" y="1340"/>
                  </a:cubicBezTo>
                  <a:cubicBezTo>
                    <a:pt x="1740" y="1336"/>
                    <a:pt x="1740" y="1336"/>
                    <a:pt x="1740" y="1336"/>
                  </a:cubicBezTo>
                  <a:cubicBezTo>
                    <a:pt x="1743" y="1336"/>
                    <a:pt x="1743" y="1336"/>
                    <a:pt x="1743" y="1336"/>
                  </a:cubicBezTo>
                  <a:cubicBezTo>
                    <a:pt x="1746" y="1331"/>
                    <a:pt x="1746" y="1331"/>
                    <a:pt x="1746" y="1331"/>
                  </a:cubicBezTo>
                  <a:cubicBezTo>
                    <a:pt x="1751" y="1329"/>
                    <a:pt x="1751" y="1329"/>
                    <a:pt x="1751" y="1329"/>
                  </a:cubicBezTo>
                  <a:cubicBezTo>
                    <a:pt x="1757" y="1325"/>
                    <a:pt x="1757" y="1325"/>
                    <a:pt x="1757" y="1325"/>
                  </a:cubicBezTo>
                  <a:cubicBezTo>
                    <a:pt x="1760" y="1320"/>
                    <a:pt x="1760" y="1320"/>
                    <a:pt x="1760" y="1320"/>
                  </a:cubicBezTo>
                  <a:cubicBezTo>
                    <a:pt x="1764" y="1319"/>
                    <a:pt x="1764" y="1319"/>
                    <a:pt x="1764" y="1319"/>
                  </a:cubicBezTo>
                  <a:cubicBezTo>
                    <a:pt x="1768" y="1312"/>
                    <a:pt x="1768" y="1312"/>
                    <a:pt x="1768" y="1312"/>
                  </a:cubicBezTo>
                  <a:cubicBezTo>
                    <a:pt x="1772" y="1311"/>
                    <a:pt x="1772" y="1311"/>
                    <a:pt x="1772" y="1311"/>
                  </a:cubicBezTo>
                  <a:cubicBezTo>
                    <a:pt x="1773" y="1304"/>
                    <a:pt x="1773" y="1304"/>
                    <a:pt x="1773" y="1304"/>
                  </a:cubicBezTo>
                  <a:cubicBezTo>
                    <a:pt x="1776" y="1296"/>
                    <a:pt x="1776" y="1296"/>
                    <a:pt x="1776" y="1296"/>
                  </a:cubicBezTo>
                  <a:cubicBezTo>
                    <a:pt x="1780" y="1292"/>
                    <a:pt x="1780" y="1292"/>
                    <a:pt x="1780" y="1292"/>
                  </a:cubicBezTo>
                  <a:cubicBezTo>
                    <a:pt x="1784" y="1289"/>
                    <a:pt x="1784" y="1289"/>
                    <a:pt x="1784" y="1289"/>
                  </a:cubicBezTo>
                  <a:cubicBezTo>
                    <a:pt x="1797" y="1287"/>
                    <a:pt x="1797" y="1287"/>
                    <a:pt x="1797" y="1287"/>
                  </a:cubicBezTo>
                  <a:cubicBezTo>
                    <a:pt x="1799" y="1283"/>
                    <a:pt x="1799" y="1283"/>
                    <a:pt x="1799" y="1283"/>
                  </a:cubicBezTo>
                  <a:cubicBezTo>
                    <a:pt x="1800" y="1276"/>
                    <a:pt x="1800" y="1276"/>
                    <a:pt x="1800" y="1276"/>
                  </a:cubicBezTo>
                  <a:cubicBezTo>
                    <a:pt x="1804" y="1271"/>
                    <a:pt x="1804" y="1271"/>
                    <a:pt x="1804" y="1271"/>
                  </a:cubicBezTo>
                  <a:cubicBezTo>
                    <a:pt x="1811" y="1266"/>
                    <a:pt x="1811" y="1266"/>
                    <a:pt x="1811" y="1266"/>
                  </a:cubicBezTo>
                  <a:cubicBezTo>
                    <a:pt x="1814" y="1260"/>
                    <a:pt x="1814" y="1260"/>
                    <a:pt x="1814" y="1260"/>
                  </a:cubicBezTo>
                  <a:cubicBezTo>
                    <a:pt x="1825" y="1259"/>
                    <a:pt x="1825" y="1259"/>
                    <a:pt x="1825" y="1259"/>
                  </a:cubicBezTo>
                  <a:cubicBezTo>
                    <a:pt x="1829" y="1253"/>
                    <a:pt x="1829" y="1253"/>
                    <a:pt x="1829" y="1253"/>
                  </a:cubicBezTo>
                  <a:cubicBezTo>
                    <a:pt x="1828" y="1251"/>
                    <a:pt x="1828" y="1251"/>
                    <a:pt x="1828" y="1251"/>
                  </a:cubicBezTo>
                  <a:cubicBezTo>
                    <a:pt x="1823" y="1254"/>
                    <a:pt x="1823" y="1254"/>
                    <a:pt x="1823" y="1254"/>
                  </a:cubicBezTo>
                  <a:cubicBezTo>
                    <a:pt x="1819" y="1252"/>
                    <a:pt x="1819" y="1252"/>
                    <a:pt x="1819" y="1252"/>
                  </a:cubicBezTo>
                  <a:cubicBezTo>
                    <a:pt x="1823" y="1249"/>
                    <a:pt x="1823" y="1249"/>
                    <a:pt x="1823" y="1249"/>
                  </a:cubicBezTo>
                  <a:cubicBezTo>
                    <a:pt x="1823" y="1245"/>
                    <a:pt x="1823" y="1245"/>
                    <a:pt x="1823" y="1245"/>
                  </a:cubicBezTo>
                  <a:cubicBezTo>
                    <a:pt x="1821" y="1243"/>
                    <a:pt x="1821" y="1243"/>
                    <a:pt x="1821" y="1243"/>
                  </a:cubicBezTo>
                  <a:cubicBezTo>
                    <a:pt x="1821" y="1239"/>
                    <a:pt x="1821" y="1239"/>
                    <a:pt x="1821" y="1239"/>
                  </a:cubicBezTo>
                  <a:cubicBezTo>
                    <a:pt x="1824" y="1242"/>
                    <a:pt x="1824" y="1242"/>
                    <a:pt x="1824" y="1242"/>
                  </a:cubicBezTo>
                  <a:cubicBezTo>
                    <a:pt x="1827" y="1242"/>
                    <a:pt x="1827" y="1242"/>
                    <a:pt x="1827" y="1242"/>
                  </a:cubicBezTo>
                  <a:cubicBezTo>
                    <a:pt x="1833" y="1241"/>
                    <a:pt x="1833" y="1241"/>
                    <a:pt x="1833" y="1241"/>
                  </a:cubicBezTo>
                  <a:cubicBezTo>
                    <a:pt x="1835" y="1237"/>
                    <a:pt x="1835" y="1237"/>
                    <a:pt x="1835" y="1237"/>
                  </a:cubicBezTo>
                  <a:cubicBezTo>
                    <a:pt x="1839" y="1235"/>
                    <a:pt x="1839" y="1235"/>
                    <a:pt x="1839" y="1235"/>
                  </a:cubicBezTo>
                  <a:cubicBezTo>
                    <a:pt x="1837" y="1226"/>
                    <a:pt x="1837" y="1226"/>
                    <a:pt x="1837" y="1226"/>
                  </a:cubicBezTo>
                  <a:cubicBezTo>
                    <a:pt x="1835" y="1227"/>
                    <a:pt x="1835" y="1227"/>
                    <a:pt x="1835" y="1227"/>
                  </a:cubicBezTo>
                  <a:cubicBezTo>
                    <a:pt x="1830" y="1230"/>
                    <a:pt x="1830" y="1230"/>
                    <a:pt x="1830" y="1230"/>
                  </a:cubicBezTo>
                  <a:cubicBezTo>
                    <a:pt x="1830" y="1226"/>
                    <a:pt x="1830" y="1226"/>
                    <a:pt x="1830" y="1226"/>
                  </a:cubicBezTo>
                  <a:cubicBezTo>
                    <a:pt x="1827" y="1225"/>
                    <a:pt x="1827" y="1225"/>
                    <a:pt x="1827" y="1225"/>
                  </a:cubicBezTo>
                  <a:cubicBezTo>
                    <a:pt x="1818" y="1228"/>
                    <a:pt x="1818" y="1228"/>
                    <a:pt x="1818" y="1228"/>
                  </a:cubicBezTo>
                  <a:cubicBezTo>
                    <a:pt x="1816" y="1229"/>
                    <a:pt x="1816" y="1229"/>
                    <a:pt x="1816" y="1229"/>
                  </a:cubicBezTo>
                  <a:cubicBezTo>
                    <a:pt x="1816" y="1226"/>
                    <a:pt x="1816" y="1226"/>
                    <a:pt x="1816" y="1226"/>
                  </a:cubicBezTo>
                  <a:cubicBezTo>
                    <a:pt x="1820" y="1224"/>
                    <a:pt x="1820" y="1224"/>
                    <a:pt x="1820" y="1224"/>
                  </a:cubicBezTo>
                  <a:cubicBezTo>
                    <a:pt x="1823" y="1222"/>
                    <a:pt x="1823" y="1222"/>
                    <a:pt x="1823" y="1222"/>
                  </a:cubicBezTo>
                  <a:cubicBezTo>
                    <a:pt x="1829" y="1220"/>
                    <a:pt x="1829" y="1220"/>
                    <a:pt x="1829" y="1220"/>
                  </a:cubicBezTo>
                  <a:cubicBezTo>
                    <a:pt x="1833" y="1219"/>
                    <a:pt x="1833" y="1219"/>
                    <a:pt x="1833" y="1219"/>
                  </a:cubicBezTo>
                  <a:cubicBezTo>
                    <a:pt x="1833" y="1215"/>
                    <a:pt x="1833" y="1215"/>
                    <a:pt x="1833" y="1215"/>
                  </a:cubicBezTo>
                  <a:cubicBezTo>
                    <a:pt x="1827" y="1211"/>
                    <a:pt x="1827" y="1211"/>
                    <a:pt x="1827" y="1211"/>
                  </a:cubicBezTo>
                  <a:cubicBezTo>
                    <a:pt x="1830" y="1207"/>
                    <a:pt x="1830" y="1207"/>
                    <a:pt x="1830" y="1207"/>
                  </a:cubicBezTo>
                  <a:cubicBezTo>
                    <a:pt x="1827" y="1200"/>
                    <a:pt x="1827" y="1200"/>
                    <a:pt x="1827" y="1200"/>
                  </a:cubicBezTo>
                  <a:cubicBezTo>
                    <a:pt x="1823" y="1200"/>
                    <a:pt x="1823" y="1200"/>
                    <a:pt x="1823" y="1200"/>
                  </a:cubicBezTo>
                  <a:cubicBezTo>
                    <a:pt x="1818" y="1202"/>
                    <a:pt x="1818" y="1202"/>
                    <a:pt x="1818" y="1202"/>
                  </a:cubicBezTo>
                  <a:cubicBezTo>
                    <a:pt x="1815" y="1199"/>
                    <a:pt x="1815" y="1199"/>
                    <a:pt x="1815" y="1199"/>
                  </a:cubicBezTo>
                  <a:cubicBezTo>
                    <a:pt x="1818" y="1196"/>
                    <a:pt x="1818" y="1196"/>
                    <a:pt x="1818" y="1196"/>
                  </a:cubicBezTo>
                  <a:cubicBezTo>
                    <a:pt x="1814" y="1192"/>
                    <a:pt x="1814" y="1192"/>
                    <a:pt x="1814" y="1192"/>
                  </a:cubicBezTo>
                  <a:cubicBezTo>
                    <a:pt x="1817" y="1189"/>
                    <a:pt x="1817" y="1189"/>
                    <a:pt x="1817" y="1189"/>
                  </a:cubicBezTo>
                  <a:cubicBezTo>
                    <a:pt x="1813" y="1183"/>
                    <a:pt x="1813" y="1183"/>
                    <a:pt x="1813" y="1183"/>
                  </a:cubicBezTo>
                  <a:cubicBezTo>
                    <a:pt x="1815" y="1176"/>
                    <a:pt x="1815" y="1176"/>
                    <a:pt x="1815" y="1176"/>
                  </a:cubicBezTo>
                  <a:cubicBezTo>
                    <a:pt x="1806" y="1171"/>
                    <a:pt x="1806" y="1171"/>
                    <a:pt x="1806" y="1171"/>
                  </a:cubicBezTo>
                  <a:cubicBezTo>
                    <a:pt x="1802" y="1171"/>
                    <a:pt x="1802" y="1171"/>
                    <a:pt x="1802" y="1171"/>
                  </a:cubicBezTo>
                  <a:cubicBezTo>
                    <a:pt x="1799" y="1168"/>
                    <a:pt x="1799" y="1168"/>
                    <a:pt x="1799" y="1168"/>
                  </a:cubicBezTo>
                  <a:cubicBezTo>
                    <a:pt x="1805" y="1167"/>
                    <a:pt x="1805" y="1167"/>
                    <a:pt x="1805" y="1167"/>
                  </a:cubicBezTo>
                  <a:cubicBezTo>
                    <a:pt x="1812" y="1170"/>
                    <a:pt x="1812" y="1170"/>
                    <a:pt x="1812" y="1170"/>
                  </a:cubicBezTo>
                  <a:cubicBezTo>
                    <a:pt x="1809" y="1163"/>
                    <a:pt x="1809" y="1163"/>
                    <a:pt x="1809" y="1163"/>
                  </a:cubicBezTo>
                  <a:cubicBezTo>
                    <a:pt x="1803" y="1153"/>
                    <a:pt x="1803" y="1153"/>
                    <a:pt x="1803" y="1153"/>
                  </a:cubicBezTo>
                  <a:cubicBezTo>
                    <a:pt x="1803" y="1141"/>
                    <a:pt x="1803" y="1141"/>
                    <a:pt x="1803" y="1141"/>
                  </a:cubicBezTo>
                  <a:cubicBezTo>
                    <a:pt x="1805" y="1136"/>
                    <a:pt x="1805" y="1136"/>
                    <a:pt x="1805" y="1136"/>
                  </a:cubicBezTo>
                  <a:cubicBezTo>
                    <a:pt x="1811" y="1131"/>
                    <a:pt x="1811" y="1131"/>
                    <a:pt x="1811" y="1131"/>
                  </a:cubicBezTo>
                  <a:cubicBezTo>
                    <a:pt x="1814" y="1132"/>
                    <a:pt x="1814" y="1132"/>
                    <a:pt x="1814" y="1132"/>
                  </a:cubicBezTo>
                  <a:cubicBezTo>
                    <a:pt x="1809" y="1140"/>
                    <a:pt x="1809" y="1140"/>
                    <a:pt x="1809" y="1140"/>
                  </a:cubicBezTo>
                  <a:cubicBezTo>
                    <a:pt x="1812" y="1148"/>
                    <a:pt x="1812" y="1148"/>
                    <a:pt x="1812" y="1148"/>
                  </a:cubicBezTo>
                  <a:cubicBezTo>
                    <a:pt x="1810" y="1151"/>
                    <a:pt x="1810" y="1151"/>
                    <a:pt x="1810" y="1151"/>
                  </a:cubicBezTo>
                  <a:cubicBezTo>
                    <a:pt x="1813" y="1155"/>
                    <a:pt x="1813" y="1155"/>
                    <a:pt x="1813" y="1155"/>
                  </a:cubicBezTo>
                  <a:cubicBezTo>
                    <a:pt x="1813" y="1162"/>
                    <a:pt x="1813" y="1162"/>
                    <a:pt x="1813" y="1162"/>
                  </a:cubicBezTo>
                  <a:cubicBezTo>
                    <a:pt x="1817" y="1165"/>
                    <a:pt x="1817" y="1165"/>
                    <a:pt x="1817" y="1165"/>
                  </a:cubicBezTo>
                  <a:cubicBezTo>
                    <a:pt x="1822" y="1165"/>
                    <a:pt x="1822" y="1165"/>
                    <a:pt x="1822" y="1165"/>
                  </a:cubicBezTo>
                  <a:cubicBezTo>
                    <a:pt x="1824" y="1170"/>
                    <a:pt x="1824" y="1170"/>
                    <a:pt x="1824" y="1170"/>
                  </a:cubicBezTo>
                  <a:cubicBezTo>
                    <a:pt x="1828" y="1171"/>
                    <a:pt x="1828" y="1171"/>
                    <a:pt x="1828" y="1171"/>
                  </a:cubicBezTo>
                  <a:cubicBezTo>
                    <a:pt x="1828" y="1176"/>
                    <a:pt x="1828" y="1176"/>
                    <a:pt x="1828" y="1176"/>
                  </a:cubicBezTo>
                  <a:cubicBezTo>
                    <a:pt x="1824" y="1182"/>
                    <a:pt x="1824" y="1182"/>
                    <a:pt x="1824" y="1182"/>
                  </a:cubicBezTo>
                  <a:cubicBezTo>
                    <a:pt x="1825" y="1192"/>
                    <a:pt x="1825" y="1192"/>
                    <a:pt x="1825" y="1192"/>
                  </a:cubicBezTo>
                  <a:cubicBezTo>
                    <a:pt x="1833" y="1177"/>
                    <a:pt x="1833" y="1177"/>
                    <a:pt x="1833" y="1177"/>
                  </a:cubicBezTo>
                  <a:cubicBezTo>
                    <a:pt x="1833" y="1174"/>
                    <a:pt x="1833" y="1174"/>
                    <a:pt x="1833" y="1174"/>
                  </a:cubicBezTo>
                  <a:cubicBezTo>
                    <a:pt x="1836" y="1169"/>
                    <a:pt x="1836" y="1169"/>
                    <a:pt x="1836" y="1169"/>
                  </a:cubicBezTo>
                  <a:cubicBezTo>
                    <a:pt x="1839" y="1156"/>
                    <a:pt x="1839" y="1156"/>
                    <a:pt x="1839" y="1156"/>
                  </a:cubicBezTo>
                  <a:cubicBezTo>
                    <a:pt x="1838" y="1150"/>
                    <a:pt x="1838" y="1150"/>
                    <a:pt x="1838" y="1150"/>
                  </a:cubicBezTo>
                  <a:cubicBezTo>
                    <a:pt x="1831" y="1145"/>
                    <a:pt x="1831" y="1145"/>
                    <a:pt x="1831" y="1145"/>
                  </a:cubicBezTo>
                  <a:cubicBezTo>
                    <a:pt x="1820" y="1129"/>
                    <a:pt x="1820" y="1129"/>
                    <a:pt x="1820" y="1129"/>
                  </a:cubicBezTo>
                  <a:cubicBezTo>
                    <a:pt x="1821" y="1126"/>
                    <a:pt x="1821" y="1126"/>
                    <a:pt x="1821" y="1126"/>
                  </a:cubicBezTo>
                  <a:cubicBezTo>
                    <a:pt x="1827" y="1133"/>
                    <a:pt x="1827" y="1133"/>
                    <a:pt x="1827" y="1133"/>
                  </a:cubicBezTo>
                  <a:cubicBezTo>
                    <a:pt x="1833" y="1136"/>
                    <a:pt x="1833" y="1136"/>
                    <a:pt x="1833" y="1136"/>
                  </a:cubicBezTo>
                  <a:cubicBezTo>
                    <a:pt x="1838" y="1137"/>
                    <a:pt x="1838" y="1137"/>
                    <a:pt x="1838" y="1137"/>
                  </a:cubicBezTo>
                  <a:cubicBezTo>
                    <a:pt x="1838" y="1141"/>
                    <a:pt x="1838" y="1141"/>
                    <a:pt x="1838" y="1141"/>
                  </a:cubicBezTo>
                  <a:cubicBezTo>
                    <a:pt x="1840" y="1143"/>
                    <a:pt x="1840" y="1143"/>
                    <a:pt x="1840" y="1143"/>
                  </a:cubicBezTo>
                  <a:cubicBezTo>
                    <a:pt x="1843" y="1135"/>
                    <a:pt x="1843" y="1135"/>
                    <a:pt x="1843" y="1135"/>
                  </a:cubicBezTo>
                  <a:cubicBezTo>
                    <a:pt x="1850" y="1123"/>
                    <a:pt x="1850" y="1123"/>
                    <a:pt x="1850" y="1123"/>
                  </a:cubicBezTo>
                  <a:cubicBezTo>
                    <a:pt x="1853" y="1116"/>
                    <a:pt x="1853" y="1116"/>
                    <a:pt x="1853" y="1116"/>
                  </a:cubicBezTo>
                  <a:cubicBezTo>
                    <a:pt x="1851" y="1102"/>
                    <a:pt x="1851" y="1102"/>
                    <a:pt x="1851" y="1102"/>
                  </a:cubicBezTo>
                  <a:cubicBezTo>
                    <a:pt x="1849" y="1099"/>
                    <a:pt x="1849" y="1099"/>
                    <a:pt x="1849" y="1099"/>
                  </a:cubicBezTo>
                  <a:cubicBezTo>
                    <a:pt x="1845" y="1101"/>
                    <a:pt x="1845" y="1101"/>
                    <a:pt x="1845" y="1101"/>
                  </a:cubicBezTo>
                  <a:cubicBezTo>
                    <a:pt x="1843" y="1099"/>
                    <a:pt x="1843" y="1099"/>
                    <a:pt x="1843" y="1099"/>
                  </a:cubicBezTo>
                  <a:cubicBezTo>
                    <a:pt x="1848" y="1097"/>
                    <a:pt x="1848" y="1097"/>
                    <a:pt x="1848" y="1097"/>
                  </a:cubicBezTo>
                  <a:cubicBezTo>
                    <a:pt x="1855" y="1096"/>
                    <a:pt x="1855" y="1096"/>
                    <a:pt x="1855" y="1096"/>
                  </a:cubicBezTo>
                  <a:cubicBezTo>
                    <a:pt x="1865" y="1093"/>
                    <a:pt x="1865" y="1093"/>
                    <a:pt x="1865" y="1093"/>
                  </a:cubicBezTo>
                  <a:cubicBezTo>
                    <a:pt x="1878" y="1083"/>
                    <a:pt x="1878" y="1083"/>
                    <a:pt x="1878" y="1083"/>
                  </a:cubicBezTo>
                  <a:cubicBezTo>
                    <a:pt x="1888" y="1079"/>
                    <a:pt x="1888" y="1079"/>
                    <a:pt x="1888" y="1079"/>
                  </a:cubicBezTo>
                  <a:cubicBezTo>
                    <a:pt x="1890" y="1075"/>
                    <a:pt x="1890" y="1075"/>
                    <a:pt x="1890" y="1075"/>
                  </a:cubicBezTo>
                  <a:cubicBezTo>
                    <a:pt x="1885" y="1075"/>
                    <a:pt x="1885" y="1075"/>
                    <a:pt x="1885" y="1075"/>
                  </a:cubicBezTo>
                  <a:cubicBezTo>
                    <a:pt x="1879" y="1074"/>
                    <a:pt x="1879" y="1074"/>
                    <a:pt x="1879" y="1074"/>
                  </a:cubicBezTo>
                  <a:cubicBezTo>
                    <a:pt x="1876" y="1078"/>
                    <a:pt x="1876" y="1078"/>
                    <a:pt x="1876" y="1078"/>
                  </a:cubicBezTo>
                  <a:cubicBezTo>
                    <a:pt x="1867" y="1081"/>
                    <a:pt x="1867" y="1081"/>
                    <a:pt x="1867" y="1081"/>
                  </a:cubicBezTo>
                  <a:cubicBezTo>
                    <a:pt x="1856" y="1086"/>
                    <a:pt x="1856" y="1086"/>
                    <a:pt x="1856" y="1086"/>
                  </a:cubicBezTo>
                  <a:cubicBezTo>
                    <a:pt x="1853" y="1090"/>
                    <a:pt x="1853" y="1090"/>
                    <a:pt x="1853" y="1090"/>
                  </a:cubicBezTo>
                  <a:cubicBezTo>
                    <a:pt x="1850" y="1087"/>
                    <a:pt x="1850" y="1087"/>
                    <a:pt x="1850" y="1087"/>
                  </a:cubicBezTo>
                  <a:cubicBezTo>
                    <a:pt x="1854" y="1083"/>
                    <a:pt x="1854" y="1083"/>
                    <a:pt x="1854" y="1083"/>
                  </a:cubicBezTo>
                  <a:cubicBezTo>
                    <a:pt x="1858" y="1081"/>
                    <a:pt x="1858" y="1081"/>
                    <a:pt x="1858" y="1081"/>
                  </a:cubicBezTo>
                  <a:cubicBezTo>
                    <a:pt x="1867" y="1073"/>
                    <a:pt x="1867" y="1073"/>
                    <a:pt x="1867" y="1073"/>
                  </a:cubicBezTo>
                  <a:cubicBezTo>
                    <a:pt x="1877" y="1071"/>
                    <a:pt x="1877" y="1071"/>
                    <a:pt x="1877" y="1071"/>
                  </a:cubicBezTo>
                  <a:cubicBezTo>
                    <a:pt x="1883" y="1068"/>
                    <a:pt x="1883" y="1068"/>
                    <a:pt x="1883" y="1068"/>
                  </a:cubicBezTo>
                  <a:cubicBezTo>
                    <a:pt x="1889" y="1068"/>
                    <a:pt x="1889" y="1068"/>
                    <a:pt x="1889" y="1068"/>
                  </a:cubicBezTo>
                  <a:cubicBezTo>
                    <a:pt x="1896" y="1065"/>
                    <a:pt x="1896" y="1065"/>
                    <a:pt x="1896" y="1065"/>
                  </a:cubicBezTo>
                  <a:cubicBezTo>
                    <a:pt x="1898" y="1060"/>
                    <a:pt x="1898" y="1060"/>
                    <a:pt x="1898" y="1060"/>
                  </a:cubicBezTo>
                  <a:cubicBezTo>
                    <a:pt x="1901" y="1062"/>
                    <a:pt x="1901" y="1062"/>
                    <a:pt x="1901" y="1062"/>
                  </a:cubicBezTo>
                  <a:cubicBezTo>
                    <a:pt x="1907" y="1058"/>
                    <a:pt x="1907" y="1058"/>
                    <a:pt x="1907" y="1058"/>
                  </a:cubicBezTo>
                  <a:cubicBezTo>
                    <a:pt x="1912" y="1053"/>
                    <a:pt x="1912" y="1053"/>
                    <a:pt x="1912" y="1053"/>
                  </a:cubicBezTo>
                  <a:cubicBezTo>
                    <a:pt x="1915" y="1057"/>
                    <a:pt x="1915" y="1057"/>
                    <a:pt x="1915" y="1057"/>
                  </a:cubicBezTo>
                  <a:cubicBezTo>
                    <a:pt x="1920" y="1054"/>
                    <a:pt x="1920" y="1054"/>
                    <a:pt x="1920" y="1054"/>
                  </a:cubicBezTo>
                  <a:cubicBezTo>
                    <a:pt x="1927" y="1053"/>
                    <a:pt x="1927" y="1053"/>
                    <a:pt x="1927" y="1053"/>
                  </a:cubicBezTo>
                  <a:cubicBezTo>
                    <a:pt x="1928" y="1050"/>
                    <a:pt x="1928" y="1050"/>
                    <a:pt x="1928" y="1050"/>
                  </a:cubicBezTo>
                  <a:cubicBezTo>
                    <a:pt x="1923" y="1041"/>
                    <a:pt x="1923" y="1041"/>
                    <a:pt x="1923" y="1041"/>
                  </a:cubicBezTo>
                  <a:cubicBezTo>
                    <a:pt x="1918" y="1041"/>
                    <a:pt x="1918" y="1041"/>
                    <a:pt x="1918" y="1041"/>
                  </a:cubicBezTo>
                  <a:cubicBezTo>
                    <a:pt x="1923" y="1046"/>
                    <a:pt x="1923" y="1046"/>
                    <a:pt x="1923" y="1046"/>
                  </a:cubicBezTo>
                  <a:cubicBezTo>
                    <a:pt x="1921" y="1049"/>
                    <a:pt x="1921" y="1049"/>
                    <a:pt x="1921" y="1049"/>
                  </a:cubicBezTo>
                  <a:cubicBezTo>
                    <a:pt x="1913" y="1049"/>
                    <a:pt x="1913" y="1049"/>
                    <a:pt x="1913" y="1049"/>
                  </a:cubicBezTo>
                  <a:cubicBezTo>
                    <a:pt x="1906" y="1038"/>
                    <a:pt x="1906" y="1038"/>
                    <a:pt x="1906" y="1038"/>
                  </a:cubicBezTo>
                  <a:cubicBezTo>
                    <a:pt x="1900" y="1037"/>
                    <a:pt x="1900" y="1037"/>
                    <a:pt x="1900" y="1037"/>
                  </a:cubicBezTo>
                  <a:cubicBezTo>
                    <a:pt x="1905" y="1029"/>
                    <a:pt x="1905" y="1029"/>
                    <a:pt x="1905" y="1029"/>
                  </a:cubicBezTo>
                  <a:cubicBezTo>
                    <a:pt x="1901" y="1024"/>
                    <a:pt x="1901" y="1024"/>
                    <a:pt x="1901" y="1024"/>
                  </a:cubicBezTo>
                  <a:cubicBezTo>
                    <a:pt x="1901" y="1021"/>
                    <a:pt x="1901" y="1021"/>
                    <a:pt x="1901" y="1021"/>
                  </a:cubicBezTo>
                  <a:cubicBezTo>
                    <a:pt x="1902" y="1017"/>
                    <a:pt x="1902" y="1017"/>
                    <a:pt x="1902" y="1017"/>
                  </a:cubicBezTo>
                  <a:cubicBezTo>
                    <a:pt x="1903" y="1012"/>
                    <a:pt x="1903" y="1012"/>
                    <a:pt x="1903" y="1012"/>
                  </a:cubicBezTo>
                  <a:cubicBezTo>
                    <a:pt x="1906" y="1003"/>
                    <a:pt x="1906" y="1003"/>
                    <a:pt x="1906" y="1003"/>
                  </a:cubicBezTo>
                  <a:cubicBezTo>
                    <a:pt x="1909" y="1001"/>
                    <a:pt x="1909" y="1001"/>
                    <a:pt x="1909" y="1001"/>
                  </a:cubicBezTo>
                  <a:cubicBezTo>
                    <a:pt x="1907" y="995"/>
                    <a:pt x="1907" y="995"/>
                    <a:pt x="1907" y="995"/>
                  </a:cubicBezTo>
                  <a:cubicBezTo>
                    <a:pt x="1911" y="992"/>
                    <a:pt x="1911" y="992"/>
                    <a:pt x="1911" y="992"/>
                  </a:cubicBezTo>
                  <a:cubicBezTo>
                    <a:pt x="1915" y="993"/>
                    <a:pt x="1915" y="993"/>
                    <a:pt x="1915" y="993"/>
                  </a:cubicBezTo>
                  <a:cubicBezTo>
                    <a:pt x="1917" y="989"/>
                    <a:pt x="1917" y="989"/>
                    <a:pt x="1917" y="989"/>
                  </a:cubicBezTo>
                  <a:cubicBezTo>
                    <a:pt x="1923" y="986"/>
                    <a:pt x="1923" y="986"/>
                    <a:pt x="1923" y="986"/>
                  </a:cubicBezTo>
                  <a:cubicBezTo>
                    <a:pt x="1927" y="984"/>
                    <a:pt x="1927" y="984"/>
                    <a:pt x="1927" y="984"/>
                  </a:cubicBezTo>
                  <a:cubicBezTo>
                    <a:pt x="1928" y="979"/>
                    <a:pt x="1928" y="979"/>
                    <a:pt x="1928" y="979"/>
                  </a:cubicBezTo>
                  <a:cubicBezTo>
                    <a:pt x="1931" y="972"/>
                    <a:pt x="1931" y="972"/>
                    <a:pt x="1931" y="972"/>
                  </a:cubicBezTo>
                  <a:cubicBezTo>
                    <a:pt x="1935" y="974"/>
                    <a:pt x="1935" y="974"/>
                    <a:pt x="1935" y="974"/>
                  </a:cubicBezTo>
                  <a:cubicBezTo>
                    <a:pt x="1942" y="966"/>
                    <a:pt x="1942" y="966"/>
                    <a:pt x="1942" y="966"/>
                  </a:cubicBezTo>
                  <a:cubicBezTo>
                    <a:pt x="1948" y="969"/>
                    <a:pt x="1948" y="969"/>
                    <a:pt x="1948" y="969"/>
                  </a:cubicBezTo>
                  <a:cubicBezTo>
                    <a:pt x="1952" y="963"/>
                    <a:pt x="1952" y="963"/>
                    <a:pt x="1952" y="963"/>
                  </a:cubicBezTo>
                  <a:cubicBezTo>
                    <a:pt x="1960" y="958"/>
                    <a:pt x="1960" y="958"/>
                    <a:pt x="1960" y="958"/>
                  </a:cubicBezTo>
                  <a:cubicBezTo>
                    <a:pt x="1964" y="954"/>
                    <a:pt x="1964" y="954"/>
                    <a:pt x="1964" y="954"/>
                  </a:cubicBezTo>
                  <a:lnTo>
                    <a:pt x="1960" y="952"/>
                  </a:lnTo>
                  <a:close/>
                  <a:moveTo>
                    <a:pt x="163" y="1543"/>
                  </a:moveTo>
                  <a:cubicBezTo>
                    <a:pt x="166" y="1540"/>
                    <a:pt x="166" y="1540"/>
                    <a:pt x="166" y="1540"/>
                  </a:cubicBezTo>
                  <a:cubicBezTo>
                    <a:pt x="171" y="1539"/>
                    <a:pt x="171" y="1539"/>
                    <a:pt x="171" y="1539"/>
                  </a:cubicBezTo>
                  <a:cubicBezTo>
                    <a:pt x="173" y="1540"/>
                    <a:pt x="173" y="1540"/>
                    <a:pt x="173" y="1540"/>
                  </a:cubicBezTo>
                  <a:cubicBezTo>
                    <a:pt x="173" y="1544"/>
                    <a:pt x="173" y="1544"/>
                    <a:pt x="173" y="1544"/>
                  </a:cubicBezTo>
                  <a:cubicBezTo>
                    <a:pt x="170" y="1546"/>
                    <a:pt x="170" y="1546"/>
                    <a:pt x="170" y="1546"/>
                  </a:cubicBezTo>
                  <a:cubicBezTo>
                    <a:pt x="167" y="1546"/>
                    <a:pt x="167" y="1546"/>
                    <a:pt x="167" y="1546"/>
                  </a:cubicBezTo>
                  <a:lnTo>
                    <a:pt x="163" y="1543"/>
                  </a:lnTo>
                  <a:close/>
                  <a:moveTo>
                    <a:pt x="198" y="1557"/>
                  </a:moveTo>
                  <a:cubicBezTo>
                    <a:pt x="203" y="1557"/>
                    <a:pt x="203" y="1557"/>
                    <a:pt x="203" y="1557"/>
                  </a:cubicBezTo>
                  <a:cubicBezTo>
                    <a:pt x="205" y="1557"/>
                    <a:pt x="205" y="1557"/>
                    <a:pt x="205" y="1557"/>
                  </a:cubicBezTo>
                  <a:cubicBezTo>
                    <a:pt x="207" y="1556"/>
                    <a:pt x="207" y="1556"/>
                    <a:pt x="207" y="1556"/>
                  </a:cubicBezTo>
                  <a:cubicBezTo>
                    <a:pt x="201" y="1549"/>
                    <a:pt x="201" y="1549"/>
                    <a:pt x="201" y="1549"/>
                  </a:cubicBezTo>
                  <a:cubicBezTo>
                    <a:pt x="198" y="1551"/>
                    <a:pt x="198" y="1551"/>
                    <a:pt x="198" y="1551"/>
                  </a:cubicBezTo>
                  <a:cubicBezTo>
                    <a:pt x="194" y="1551"/>
                    <a:pt x="194" y="1551"/>
                    <a:pt x="194" y="1551"/>
                  </a:cubicBezTo>
                  <a:lnTo>
                    <a:pt x="198" y="1557"/>
                  </a:lnTo>
                  <a:close/>
                  <a:moveTo>
                    <a:pt x="215" y="1562"/>
                  </a:moveTo>
                  <a:cubicBezTo>
                    <a:pt x="217" y="1561"/>
                    <a:pt x="217" y="1561"/>
                    <a:pt x="217" y="1561"/>
                  </a:cubicBezTo>
                  <a:cubicBezTo>
                    <a:pt x="222" y="1561"/>
                    <a:pt x="222" y="1561"/>
                    <a:pt x="222" y="1561"/>
                  </a:cubicBezTo>
                  <a:cubicBezTo>
                    <a:pt x="223" y="1562"/>
                    <a:pt x="223" y="1562"/>
                    <a:pt x="223" y="1562"/>
                  </a:cubicBezTo>
                  <a:cubicBezTo>
                    <a:pt x="227" y="1559"/>
                    <a:pt x="227" y="1559"/>
                    <a:pt x="227" y="1559"/>
                  </a:cubicBezTo>
                  <a:cubicBezTo>
                    <a:pt x="216" y="1557"/>
                    <a:pt x="216" y="1557"/>
                    <a:pt x="216" y="1557"/>
                  </a:cubicBezTo>
                  <a:cubicBezTo>
                    <a:pt x="214" y="1560"/>
                    <a:pt x="214" y="1560"/>
                    <a:pt x="214" y="1560"/>
                  </a:cubicBezTo>
                  <a:lnTo>
                    <a:pt x="215" y="1562"/>
                  </a:lnTo>
                  <a:close/>
                  <a:moveTo>
                    <a:pt x="227" y="1563"/>
                  </a:moveTo>
                  <a:cubicBezTo>
                    <a:pt x="228" y="1565"/>
                    <a:pt x="228" y="1565"/>
                    <a:pt x="228" y="1565"/>
                  </a:cubicBezTo>
                  <a:cubicBezTo>
                    <a:pt x="230" y="1565"/>
                    <a:pt x="230" y="1565"/>
                    <a:pt x="230" y="1565"/>
                  </a:cubicBezTo>
                  <a:cubicBezTo>
                    <a:pt x="232" y="1567"/>
                    <a:pt x="232" y="1567"/>
                    <a:pt x="232" y="1567"/>
                  </a:cubicBezTo>
                  <a:cubicBezTo>
                    <a:pt x="233" y="1570"/>
                    <a:pt x="233" y="1570"/>
                    <a:pt x="233" y="1570"/>
                  </a:cubicBezTo>
                  <a:cubicBezTo>
                    <a:pt x="236" y="1570"/>
                    <a:pt x="236" y="1570"/>
                    <a:pt x="236" y="1570"/>
                  </a:cubicBezTo>
                  <a:cubicBezTo>
                    <a:pt x="242" y="1566"/>
                    <a:pt x="242" y="1566"/>
                    <a:pt x="242" y="1566"/>
                  </a:cubicBezTo>
                  <a:cubicBezTo>
                    <a:pt x="236" y="1563"/>
                    <a:pt x="236" y="1563"/>
                    <a:pt x="236" y="1563"/>
                  </a:cubicBezTo>
                  <a:cubicBezTo>
                    <a:pt x="234" y="1564"/>
                    <a:pt x="234" y="1564"/>
                    <a:pt x="234" y="1564"/>
                  </a:cubicBezTo>
                  <a:cubicBezTo>
                    <a:pt x="231" y="1564"/>
                    <a:pt x="231" y="1564"/>
                    <a:pt x="231" y="1564"/>
                  </a:cubicBezTo>
                  <a:cubicBezTo>
                    <a:pt x="229" y="1561"/>
                    <a:pt x="229" y="1561"/>
                    <a:pt x="229" y="1561"/>
                  </a:cubicBezTo>
                  <a:lnTo>
                    <a:pt x="227" y="1563"/>
                  </a:lnTo>
                  <a:close/>
                  <a:moveTo>
                    <a:pt x="222" y="1568"/>
                  </a:moveTo>
                  <a:cubicBezTo>
                    <a:pt x="225" y="1566"/>
                    <a:pt x="225" y="1566"/>
                    <a:pt x="225" y="1566"/>
                  </a:cubicBezTo>
                  <a:cubicBezTo>
                    <a:pt x="223" y="1564"/>
                    <a:pt x="223" y="1564"/>
                    <a:pt x="223" y="1564"/>
                  </a:cubicBezTo>
                  <a:cubicBezTo>
                    <a:pt x="219" y="1564"/>
                    <a:pt x="219" y="1564"/>
                    <a:pt x="219" y="1564"/>
                  </a:cubicBezTo>
                  <a:lnTo>
                    <a:pt x="222" y="1568"/>
                  </a:lnTo>
                  <a:close/>
                  <a:moveTo>
                    <a:pt x="230" y="1571"/>
                  </a:moveTo>
                  <a:cubicBezTo>
                    <a:pt x="228" y="1569"/>
                    <a:pt x="228" y="1569"/>
                    <a:pt x="228" y="1569"/>
                  </a:cubicBezTo>
                  <a:cubicBezTo>
                    <a:pt x="228" y="1571"/>
                    <a:pt x="228" y="1571"/>
                    <a:pt x="228" y="1571"/>
                  </a:cubicBezTo>
                  <a:lnTo>
                    <a:pt x="230" y="1571"/>
                  </a:lnTo>
                  <a:close/>
                  <a:moveTo>
                    <a:pt x="155" y="1548"/>
                  </a:moveTo>
                  <a:cubicBezTo>
                    <a:pt x="158" y="1544"/>
                    <a:pt x="158" y="1544"/>
                    <a:pt x="158" y="1544"/>
                  </a:cubicBezTo>
                  <a:cubicBezTo>
                    <a:pt x="157" y="1543"/>
                    <a:pt x="157" y="1543"/>
                    <a:pt x="157" y="1543"/>
                  </a:cubicBezTo>
                  <a:cubicBezTo>
                    <a:pt x="153" y="1548"/>
                    <a:pt x="153" y="1548"/>
                    <a:pt x="153" y="1548"/>
                  </a:cubicBezTo>
                  <a:lnTo>
                    <a:pt x="155" y="1548"/>
                  </a:lnTo>
                  <a:close/>
                  <a:moveTo>
                    <a:pt x="244" y="1580"/>
                  </a:moveTo>
                  <a:cubicBezTo>
                    <a:pt x="245" y="1582"/>
                    <a:pt x="245" y="1582"/>
                    <a:pt x="245" y="1582"/>
                  </a:cubicBezTo>
                  <a:cubicBezTo>
                    <a:pt x="241" y="1585"/>
                    <a:pt x="241" y="1585"/>
                    <a:pt x="241" y="1585"/>
                  </a:cubicBezTo>
                  <a:cubicBezTo>
                    <a:pt x="244" y="1593"/>
                    <a:pt x="244" y="1593"/>
                    <a:pt x="244" y="1593"/>
                  </a:cubicBezTo>
                  <a:cubicBezTo>
                    <a:pt x="244" y="1600"/>
                    <a:pt x="244" y="1600"/>
                    <a:pt x="244" y="1600"/>
                  </a:cubicBezTo>
                  <a:cubicBezTo>
                    <a:pt x="250" y="1601"/>
                    <a:pt x="250" y="1601"/>
                    <a:pt x="250" y="1601"/>
                  </a:cubicBezTo>
                  <a:cubicBezTo>
                    <a:pt x="254" y="1596"/>
                    <a:pt x="254" y="1596"/>
                    <a:pt x="254" y="1596"/>
                  </a:cubicBezTo>
                  <a:cubicBezTo>
                    <a:pt x="259" y="1594"/>
                    <a:pt x="259" y="1594"/>
                    <a:pt x="259" y="1594"/>
                  </a:cubicBezTo>
                  <a:cubicBezTo>
                    <a:pt x="265" y="1592"/>
                    <a:pt x="265" y="1592"/>
                    <a:pt x="265" y="1592"/>
                  </a:cubicBezTo>
                  <a:cubicBezTo>
                    <a:pt x="266" y="1590"/>
                    <a:pt x="266" y="1590"/>
                    <a:pt x="266" y="1590"/>
                  </a:cubicBezTo>
                  <a:cubicBezTo>
                    <a:pt x="260" y="1586"/>
                    <a:pt x="260" y="1586"/>
                    <a:pt x="260" y="1586"/>
                  </a:cubicBezTo>
                  <a:cubicBezTo>
                    <a:pt x="260" y="1583"/>
                    <a:pt x="260" y="1583"/>
                    <a:pt x="260" y="1583"/>
                  </a:cubicBezTo>
                  <a:cubicBezTo>
                    <a:pt x="251" y="1578"/>
                    <a:pt x="251" y="1578"/>
                    <a:pt x="251" y="1578"/>
                  </a:cubicBezTo>
                  <a:cubicBezTo>
                    <a:pt x="244" y="1576"/>
                    <a:pt x="244" y="1576"/>
                    <a:pt x="244" y="1576"/>
                  </a:cubicBezTo>
                  <a:lnTo>
                    <a:pt x="244" y="1580"/>
                  </a:lnTo>
                  <a:close/>
                  <a:moveTo>
                    <a:pt x="288" y="622"/>
                  </a:moveTo>
                  <a:cubicBezTo>
                    <a:pt x="284" y="617"/>
                    <a:pt x="284" y="617"/>
                    <a:pt x="284" y="617"/>
                  </a:cubicBezTo>
                  <a:cubicBezTo>
                    <a:pt x="269" y="625"/>
                    <a:pt x="269" y="625"/>
                    <a:pt x="269" y="625"/>
                  </a:cubicBezTo>
                  <a:cubicBezTo>
                    <a:pt x="268" y="639"/>
                    <a:pt x="268" y="639"/>
                    <a:pt x="268" y="639"/>
                  </a:cubicBezTo>
                  <a:cubicBezTo>
                    <a:pt x="279" y="648"/>
                    <a:pt x="279" y="648"/>
                    <a:pt x="279" y="648"/>
                  </a:cubicBezTo>
                  <a:cubicBezTo>
                    <a:pt x="280" y="639"/>
                    <a:pt x="280" y="639"/>
                    <a:pt x="280" y="639"/>
                  </a:cubicBezTo>
                  <a:cubicBezTo>
                    <a:pt x="290" y="636"/>
                    <a:pt x="290" y="636"/>
                    <a:pt x="290" y="636"/>
                  </a:cubicBezTo>
                  <a:cubicBezTo>
                    <a:pt x="285" y="650"/>
                    <a:pt x="285" y="650"/>
                    <a:pt x="285" y="650"/>
                  </a:cubicBezTo>
                  <a:cubicBezTo>
                    <a:pt x="290" y="650"/>
                    <a:pt x="290" y="650"/>
                    <a:pt x="290" y="650"/>
                  </a:cubicBezTo>
                  <a:cubicBezTo>
                    <a:pt x="295" y="640"/>
                    <a:pt x="295" y="640"/>
                    <a:pt x="295" y="640"/>
                  </a:cubicBezTo>
                  <a:cubicBezTo>
                    <a:pt x="306" y="638"/>
                    <a:pt x="306" y="638"/>
                    <a:pt x="306" y="638"/>
                  </a:cubicBezTo>
                  <a:cubicBezTo>
                    <a:pt x="308" y="633"/>
                    <a:pt x="308" y="633"/>
                    <a:pt x="308" y="633"/>
                  </a:cubicBezTo>
                  <a:cubicBezTo>
                    <a:pt x="307" y="629"/>
                    <a:pt x="307" y="629"/>
                    <a:pt x="307" y="629"/>
                  </a:cubicBezTo>
                  <a:cubicBezTo>
                    <a:pt x="317" y="625"/>
                    <a:pt x="317" y="625"/>
                    <a:pt x="317" y="625"/>
                  </a:cubicBezTo>
                  <a:cubicBezTo>
                    <a:pt x="308" y="617"/>
                    <a:pt x="308" y="617"/>
                    <a:pt x="308" y="617"/>
                  </a:cubicBezTo>
                  <a:cubicBezTo>
                    <a:pt x="317" y="617"/>
                    <a:pt x="317" y="617"/>
                    <a:pt x="317" y="617"/>
                  </a:cubicBezTo>
                  <a:cubicBezTo>
                    <a:pt x="324" y="611"/>
                    <a:pt x="324" y="611"/>
                    <a:pt x="324" y="611"/>
                  </a:cubicBezTo>
                  <a:cubicBezTo>
                    <a:pt x="320" y="603"/>
                    <a:pt x="320" y="603"/>
                    <a:pt x="320" y="603"/>
                  </a:cubicBezTo>
                  <a:cubicBezTo>
                    <a:pt x="310" y="609"/>
                    <a:pt x="310" y="609"/>
                    <a:pt x="310" y="609"/>
                  </a:cubicBezTo>
                  <a:cubicBezTo>
                    <a:pt x="308" y="603"/>
                    <a:pt x="308" y="603"/>
                    <a:pt x="308" y="603"/>
                  </a:cubicBezTo>
                  <a:cubicBezTo>
                    <a:pt x="302" y="610"/>
                    <a:pt x="302" y="610"/>
                    <a:pt x="302" y="610"/>
                  </a:cubicBezTo>
                  <a:cubicBezTo>
                    <a:pt x="300" y="603"/>
                    <a:pt x="300" y="603"/>
                    <a:pt x="300" y="603"/>
                  </a:cubicBezTo>
                  <a:cubicBezTo>
                    <a:pt x="286" y="611"/>
                    <a:pt x="286" y="611"/>
                    <a:pt x="286" y="611"/>
                  </a:cubicBezTo>
                  <a:lnTo>
                    <a:pt x="288" y="622"/>
                  </a:lnTo>
                  <a:close/>
                  <a:moveTo>
                    <a:pt x="70" y="728"/>
                  </a:moveTo>
                  <a:cubicBezTo>
                    <a:pt x="83" y="726"/>
                    <a:pt x="83" y="726"/>
                    <a:pt x="83" y="726"/>
                  </a:cubicBezTo>
                  <a:cubicBezTo>
                    <a:pt x="83" y="721"/>
                    <a:pt x="83" y="721"/>
                    <a:pt x="83" y="721"/>
                  </a:cubicBezTo>
                  <a:cubicBezTo>
                    <a:pt x="99" y="717"/>
                    <a:pt x="99" y="717"/>
                    <a:pt x="99" y="717"/>
                  </a:cubicBezTo>
                  <a:cubicBezTo>
                    <a:pt x="99" y="711"/>
                    <a:pt x="99" y="711"/>
                    <a:pt x="99" y="711"/>
                  </a:cubicBezTo>
                  <a:cubicBezTo>
                    <a:pt x="96" y="704"/>
                    <a:pt x="96" y="704"/>
                    <a:pt x="96" y="704"/>
                  </a:cubicBezTo>
                  <a:cubicBezTo>
                    <a:pt x="79" y="703"/>
                    <a:pt x="79" y="703"/>
                    <a:pt x="79" y="703"/>
                  </a:cubicBezTo>
                  <a:cubicBezTo>
                    <a:pt x="72" y="719"/>
                    <a:pt x="72" y="719"/>
                    <a:pt x="72" y="719"/>
                  </a:cubicBezTo>
                  <a:cubicBezTo>
                    <a:pt x="67" y="720"/>
                    <a:pt x="67" y="720"/>
                    <a:pt x="67" y="720"/>
                  </a:cubicBezTo>
                  <a:lnTo>
                    <a:pt x="70" y="728"/>
                  </a:lnTo>
                  <a:close/>
                  <a:moveTo>
                    <a:pt x="11" y="762"/>
                  </a:moveTo>
                  <a:cubicBezTo>
                    <a:pt x="22" y="756"/>
                    <a:pt x="22" y="756"/>
                    <a:pt x="22" y="756"/>
                  </a:cubicBezTo>
                  <a:cubicBezTo>
                    <a:pt x="40" y="754"/>
                    <a:pt x="40" y="754"/>
                    <a:pt x="40" y="754"/>
                  </a:cubicBezTo>
                  <a:cubicBezTo>
                    <a:pt x="45" y="744"/>
                    <a:pt x="45" y="744"/>
                    <a:pt x="45" y="744"/>
                  </a:cubicBezTo>
                  <a:cubicBezTo>
                    <a:pt x="46" y="733"/>
                    <a:pt x="46" y="733"/>
                    <a:pt x="46" y="733"/>
                  </a:cubicBezTo>
                  <a:cubicBezTo>
                    <a:pt x="34" y="739"/>
                    <a:pt x="34" y="739"/>
                    <a:pt x="34" y="739"/>
                  </a:cubicBezTo>
                  <a:cubicBezTo>
                    <a:pt x="33" y="736"/>
                    <a:pt x="33" y="736"/>
                    <a:pt x="33" y="736"/>
                  </a:cubicBezTo>
                  <a:cubicBezTo>
                    <a:pt x="23" y="738"/>
                    <a:pt x="23" y="738"/>
                    <a:pt x="23" y="738"/>
                  </a:cubicBezTo>
                  <a:cubicBezTo>
                    <a:pt x="33" y="746"/>
                    <a:pt x="33" y="746"/>
                    <a:pt x="33" y="746"/>
                  </a:cubicBezTo>
                  <a:cubicBezTo>
                    <a:pt x="12" y="758"/>
                    <a:pt x="12" y="758"/>
                    <a:pt x="12" y="758"/>
                  </a:cubicBezTo>
                  <a:lnTo>
                    <a:pt x="11" y="762"/>
                  </a:lnTo>
                  <a:close/>
                  <a:moveTo>
                    <a:pt x="23" y="522"/>
                  </a:moveTo>
                  <a:cubicBezTo>
                    <a:pt x="29" y="522"/>
                    <a:pt x="29" y="522"/>
                    <a:pt x="29" y="522"/>
                  </a:cubicBezTo>
                  <a:cubicBezTo>
                    <a:pt x="36" y="529"/>
                    <a:pt x="36" y="529"/>
                    <a:pt x="36" y="529"/>
                  </a:cubicBezTo>
                  <a:cubicBezTo>
                    <a:pt x="45" y="529"/>
                    <a:pt x="45" y="529"/>
                    <a:pt x="45" y="529"/>
                  </a:cubicBezTo>
                  <a:cubicBezTo>
                    <a:pt x="48" y="510"/>
                    <a:pt x="48" y="510"/>
                    <a:pt x="48" y="510"/>
                  </a:cubicBezTo>
                  <a:cubicBezTo>
                    <a:pt x="37" y="504"/>
                    <a:pt x="37" y="504"/>
                    <a:pt x="37" y="504"/>
                  </a:cubicBezTo>
                  <a:cubicBezTo>
                    <a:pt x="30" y="511"/>
                    <a:pt x="30" y="511"/>
                    <a:pt x="30" y="511"/>
                  </a:cubicBezTo>
                  <a:cubicBezTo>
                    <a:pt x="17" y="512"/>
                    <a:pt x="17" y="512"/>
                    <a:pt x="17" y="512"/>
                  </a:cubicBezTo>
                  <a:lnTo>
                    <a:pt x="23" y="522"/>
                  </a:lnTo>
                  <a:close/>
                  <a:moveTo>
                    <a:pt x="610" y="601"/>
                  </a:moveTo>
                  <a:cubicBezTo>
                    <a:pt x="618" y="606"/>
                    <a:pt x="618" y="606"/>
                    <a:pt x="618" y="606"/>
                  </a:cubicBezTo>
                  <a:cubicBezTo>
                    <a:pt x="625" y="617"/>
                    <a:pt x="625" y="617"/>
                    <a:pt x="625" y="617"/>
                  </a:cubicBezTo>
                  <a:cubicBezTo>
                    <a:pt x="629" y="610"/>
                    <a:pt x="629" y="610"/>
                    <a:pt x="629" y="610"/>
                  </a:cubicBezTo>
                  <a:cubicBezTo>
                    <a:pt x="640" y="617"/>
                    <a:pt x="640" y="617"/>
                    <a:pt x="640" y="617"/>
                  </a:cubicBezTo>
                  <a:cubicBezTo>
                    <a:pt x="644" y="612"/>
                    <a:pt x="644" y="612"/>
                    <a:pt x="644" y="612"/>
                  </a:cubicBezTo>
                  <a:cubicBezTo>
                    <a:pt x="632" y="602"/>
                    <a:pt x="632" y="602"/>
                    <a:pt x="632" y="602"/>
                  </a:cubicBezTo>
                  <a:cubicBezTo>
                    <a:pt x="641" y="598"/>
                    <a:pt x="641" y="598"/>
                    <a:pt x="641" y="598"/>
                  </a:cubicBezTo>
                  <a:cubicBezTo>
                    <a:pt x="626" y="590"/>
                    <a:pt x="626" y="590"/>
                    <a:pt x="626" y="590"/>
                  </a:cubicBezTo>
                  <a:cubicBezTo>
                    <a:pt x="616" y="590"/>
                    <a:pt x="616" y="590"/>
                    <a:pt x="616" y="590"/>
                  </a:cubicBezTo>
                  <a:lnTo>
                    <a:pt x="610" y="601"/>
                  </a:lnTo>
                  <a:close/>
                  <a:moveTo>
                    <a:pt x="640" y="589"/>
                  </a:moveTo>
                  <a:cubicBezTo>
                    <a:pt x="649" y="600"/>
                    <a:pt x="649" y="600"/>
                    <a:pt x="649" y="600"/>
                  </a:cubicBezTo>
                  <a:cubicBezTo>
                    <a:pt x="649" y="626"/>
                    <a:pt x="649" y="626"/>
                    <a:pt x="649" y="626"/>
                  </a:cubicBezTo>
                  <a:cubicBezTo>
                    <a:pt x="659" y="615"/>
                    <a:pt x="659" y="615"/>
                    <a:pt x="659" y="615"/>
                  </a:cubicBezTo>
                  <a:cubicBezTo>
                    <a:pt x="660" y="608"/>
                    <a:pt x="660" y="608"/>
                    <a:pt x="660" y="608"/>
                  </a:cubicBezTo>
                  <a:cubicBezTo>
                    <a:pt x="656" y="595"/>
                    <a:pt x="656" y="595"/>
                    <a:pt x="656" y="595"/>
                  </a:cubicBezTo>
                  <a:cubicBezTo>
                    <a:pt x="642" y="588"/>
                    <a:pt x="642" y="588"/>
                    <a:pt x="642" y="588"/>
                  </a:cubicBezTo>
                  <a:lnTo>
                    <a:pt x="640" y="589"/>
                  </a:lnTo>
                  <a:close/>
                  <a:moveTo>
                    <a:pt x="662" y="637"/>
                  </a:moveTo>
                  <a:cubicBezTo>
                    <a:pt x="667" y="641"/>
                    <a:pt x="667" y="641"/>
                    <a:pt x="667" y="641"/>
                  </a:cubicBezTo>
                  <a:cubicBezTo>
                    <a:pt x="667" y="650"/>
                    <a:pt x="667" y="650"/>
                    <a:pt x="667" y="650"/>
                  </a:cubicBezTo>
                  <a:cubicBezTo>
                    <a:pt x="677" y="649"/>
                    <a:pt x="677" y="649"/>
                    <a:pt x="677" y="649"/>
                  </a:cubicBezTo>
                  <a:cubicBezTo>
                    <a:pt x="684" y="646"/>
                    <a:pt x="684" y="646"/>
                    <a:pt x="684" y="646"/>
                  </a:cubicBezTo>
                  <a:cubicBezTo>
                    <a:pt x="673" y="634"/>
                    <a:pt x="673" y="634"/>
                    <a:pt x="673" y="634"/>
                  </a:cubicBezTo>
                  <a:cubicBezTo>
                    <a:pt x="664" y="631"/>
                    <a:pt x="664" y="631"/>
                    <a:pt x="664" y="631"/>
                  </a:cubicBezTo>
                  <a:lnTo>
                    <a:pt x="662" y="637"/>
                  </a:lnTo>
                  <a:close/>
                  <a:moveTo>
                    <a:pt x="630" y="623"/>
                  </a:moveTo>
                  <a:cubicBezTo>
                    <a:pt x="635" y="632"/>
                    <a:pt x="635" y="632"/>
                    <a:pt x="635" y="632"/>
                  </a:cubicBezTo>
                  <a:cubicBezTo>
                    <a:pt x="635" y="642"/>
                    <a:pt x="635" y="642"/>
                    <a:pt x="635" y="642"/>
                  </a:cubicBezTo>
                  <a:cubicBezTo>
                    <a:pt x="646" y="657"/>
                    <a:pt x="646" y="657"/>
                    <a:pt x="646" y="657"/>
                  </a:cubicBezTo>
                  <a:cubicBezTo>
                    <a:pt x="646" y="631"/>
                    <a:pt x="646" y="631"/>
                    <a:pt x="646" y="631"/>
                  </a:cubicBezTo>
                  <a:cubicBezTo>
                    <a:pt x="638" y="624"/>
                    <a:pt x="638" y="624"/>
                    <a:pt x="638" y="624"/>
                  </a:cubicBezTo>
                  <a:cubicBezTo>
                    <a:pt x="634" y="618"/>
                    <a:pt x="634" y="618"/>
                    <a:pt x="634" y="618"/>
                  </a:cubicBezTo>
                  <a:lnTo>
                    <a:pt x="630" y="623"/>
                  </a:lnTo>
                  <a:close/>
                  <a:moveTo>
                    <a:pt x="656" y="647"/>
                  </a:moveTo>
                  <a:cubicBezTo>
                    <a:pt x="652" y="657"/>
                    <a:pt x="652" y="657"/>
                    <a:pt x="652" y="657"/>
                  </a:cubicBezTo>
                  <a:cubicBezTo>
                    <a:pt x="658" y="663"/>
                    <a:pt x="658" y="663"/>
                    <a:pt x="658" y="663"/>
                  </a:cubicBezTo>
                  <a:cubicBezTo>
                    <a:pt x="661" y="643"/>
                    <a:pt x="661" y="643"/>
                    <a:pt x="661" y="643"/>
                  </a:cubicBezTo>
                  <a:cubicBezTo>
                    <a:pt x="658" y="633"/>
                    <a:pt x="658" y="633"/>
                    <a:pt x="658" y="633"/>
                  </a:cubicBezTo>
                  <a:cubicBezTo>
                    <a:pt x="650" y="636"/>
                    <a:pt x="650" y="636"/>
                    <a:pt x="650" y="636"/>
                  </a:cubicBezTo>
                  <a:lnTo>
                    <a:pt x="656" y="647"/>
                  </a:lnTo>
                  <a:close/>
                  <a:moveTo>
                    <a:pt x="672" y="672"/>
                  </a:moveTo>
                  <a:cubicBezTo>
                    <a:pt x="673" y="683"/>
                    <a:pt x="673" y="683"/>
                    <a:pt x="673" y="683"/>
                  </a:cubicBezTo>
                  <a:cubicBezTo>
                    <a:pt x="681" y="701"/>
                    <a:pt x="681" y="701"/>
                    <a:pt x="681" y="701"/>
                  </a:cubicBezTo>
                  <a:cubicBezTo>
                    <a:pt x="690" y="686"/>
                    <a:pt x="690" y="686"/>
                    <a:pt x="690" y="686"/>
                  </a:cubicBezTo>
                  <a:cubicBezTo>
                    <a:pt x="682" y="671"/>
                    <a:pt x="682" y="671"/>
                    <a:pt x="682" y="671"/>
                  </a:cubicBezTo>
                  <a:cubicBezTo>
                    <a:pt x="676" y="669"/>
                    <a:pt x="676" y="669"/>
                    <a:pt x="676" y="669"/>
                  </a:cubicBezTo>
                  <a:cubicBezTo>
                    <a:pt x="676" y="662"/>
                    <a:pt x="676" y="662"/>
                    <a:pt x="676" y="662"/>
                  </a:cubicBezTo>
                  <a:cubicBezTo>
                    <a:pt x="668" y="656"/>
                    <a:pt x="668" y="656"/>
                    <a:pt x="668" y="656"/>
                  </a:cubicBezTo>
                  <a:cubicBezTo>
                    <a:pt x="663" y="668"/>
                    <a:pt x="663" y="668"/>
                    <a:pt x="663" y="668"/>
                  </a:cubicBezTo>
                  <a:lnTo>
                    <a:pt x="672" y="672"/>
                  </a:lnTo>
                  <a:close/>
                  <a:moveTo>
                    <a:pt x="724" y="705"/>
                  </a:moveTo>
                  <a:cubicBezTo>
                    <a:pt x="732" y="690"/>
                    <a:pt x="732" y="690"/>
                    <a:pt x="732" y="690"/>
                  </a:cubicBezTo>
                  <a:cubicBezTo>
                    <a:pt x="724" y="670"/>
                    <a:pt x="724" y="670"/>
                    <a:pt x="724" y="670"/>
                  </a:cubicBezTo>
                  <a:cubicBezTo>
                    <a:pt x="717" y="655"/>
                    <a:pt x="717" y="655"/>
                    <a:pt x="717" y="655"/>
                  </a:cubicBezTo>
                  <a:cubicBezTo>
                    <a:pt x="697" y="647"/>
                    <a:pt x="697" y="647"/>
                    <a:pt x="697" y="647"/>
                  </a:cubicBezTo>
                  <a:cubicBezTo>
                    <a:pt x="684" y="620"/>
                    <a:pt x="684" y="620"/>
                    <a:pt x="684" y="620"/>
                  </a:cubicBezTo>
                  <a:cubicBezTo>
                    <a:pt x="644" y="552"/>
                    <a:pt x="644" y="552"/>
                    <a:pt x="644" y="552"/>
                  </a:cubicBezTo>
                  <a:cubicBezTo>
                    <a:pt x="634" y="534"/>
                    <a:pt x="634" y="534"/>
                    <a:pt x="634" y="534"/>
                  </a:cubicBezTo>
                  <a:cubicBezTo>
                    <a:pt x="611" y="532"/>
                    <a:pt x="611" y="532"/>
                    <a:pt x="611" y="532"/>
                  </a:cubicBezTo>
                  <a:cubicBezTo>
                    <a:pt x="591" y="555"/>
                    <a:pt x="591" y="555"/>
                    <a:pt x="591" y="555"/>
                  </a:cubicBezTo>
                  <a:cubicBezTo>
                    <a:pt x="566" y="522"/>
                    <a:pt x="566" y="522"/>
                    <a:pt x="566" y="522"/>
                  </a:cubicBezTo>
                  <a:cubicBezTo>
                    <a:pt x="559" y="519"/>
                    <a:pt x="559" y="519"/>
                    <a:pt x="559" y="519"/>
                  </a:cubicBezTo>
                  <a:cubicBezTo>
                    <a:pt x="554" y="509"/>
                    <a:pt x="554" y="509"/>
                    <a:pt x="554" y="509"/>
                  </a:cubicBezTo>
                  <a:cubicBezTo>
                    <a:pt x="529" y="512"/>
                    <a:pt x="529" y="512"/>
                    <a:pt x="529" y="512"/>
                  </a:cubicBezTo>
                  <a:cubicBezTo>
                    <a:pt x="521" y="502"/>
                    <a:pt x="521" y="502"/>
                    <a:pt x="521" y="502"/>
                  </a:cubicBezTo>
                  <a:cubicBezTo>
                    <a:pt x="516" y="138"/>
                    <a:pt x="516" y="138"/>
                    <a:pt x="516" y="138"/>
                  </a:cubicBezTo>
                  <a:cubicBezTo>
                    <a:pt x="493" y="125"/>
                    <a:pt x="493" y="125"/>
                    <a:pt x="493" y="125"/>
                  </a:cubicBezTo>
                  <a:cubicBezTo>
                    <a:pt x="473" y="115"/>
                    <a:pt x="473" y="115"/>
                    <a:pt x="473" y="115"/>
                  </a:cubicBezTo>
                  <a:cubicBezTo>
                    <a:pt x="454" y="100"/>
                    <a:pt x="454" y="100"/>
                    <a:pt x="454" y="100"/>
                  </a:cubicBezTo>
                  <a:cubicBezTo>
                    <a:pt x="442" y="109"/>
                    <a:pt x="442" y="109"/>
                    <a:pt x="442" y="109"/>
                  </a:cubicBezTo>
                  <a:cubicBezTo>
                    <a:pt x="434" y="101"/>
                    <a:pt x="434" y="101"/>
                    <a:pt x="434" y="101"/>
                  </a:cubicBezTo>
                  <a:cubicBezTo>
                    <a:pt x="412" y="96"/>
                    <a:pt x="412" y="96"/>
                    <a:pt x="412" y="96"/>
                  </a:cubicBezTo>
                  <a:cubicBezTo>
                    <a:pt x="407" y="98"/>
                    <a:pt x="407" y="98"/>
                    <a:pt x="407" y="98"/>
                  </a:cubicBezTo>
                  <a:cubicBezTo>
                    <a:pt x="378" y="86"/>
                    <a:pt x="378" y="86"/>
                    <a:pt x="378" y="86"/>
                  </a:cubicBezTo>
                  <a:cubicBezTo>
                    <a:pt x="370" y="90"/>
                    <a:pt x="370" y="90"/>
                    <a:pt x="370" y="90"/>
                  </a:cubicBezTo>
                  <a:cubicBezTo>
                    <a:pt x="370" y="81"/>
                    <a:pt x="370" y="81"/>
                    <a:pt x="370" y="81"/>
                  </a:cubicBezTo>
                  <a:cubicBezTo>
                    <a:pt x="344" y="79"/>
                    <a:pt x="344" y="79"/>
                    <a:pt x="344" y="79"/>
                  </a:cubicBezTo>
                  <a:cubicBezTo>
                    <a:pt x="328" y="89"/>
                    <a:pt x="328" y="89"/>
                    <a:pt x="328" y="89"/>
                  </a:cubicBezTo>
                  <a:cubicBezTo>
                    <a:pt x="330" y="79"/>
                    <a:pt x="330" y="79"/>
                    <a:pt x="330" y="79"/>
                  </a:cubicBezTo>
                  <a:cubicBezTo>
                    <a:pt x="297" y="61"/>
                    <a:pt x="297" y="61"/>
                    <a:pt x="297" y="61"/>
                  </a:cubicBezTo>
                  <a:cubicBezTo>
                    <a:pt x="294" y="44"/>
                    <a:pt x="294" y="44"/>
                    <a:pt x="294" y="44"/>
                  </a:cubicBezTo>
                  <a:cubicBezTo>
                    <a:pt x="268" y="40"/>
                    <a:pt x="268" y="40"/>
                    <a:pt x="268" y="4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57" y="14"/>
                    <a:pt x="257" y="14"/>
                    <a:pt x="257" y="14"/>
                  </a:cubicBezTo>
                  <a:cubicBezTo>
                    <a:pt x="253" y="39"/>
                    <a:pt x="253" y="39"/>
                    <a:pt x="253" y="39"/>
                  </a:cubicBezTo>
                  <a:cubicBezTo>
                    <a:pt x="237" y="43"/>
                    <a:pt x="237" y="43"/>
                    <a:pt x="237" y="43"/>
                  </a:cubicBezTo>
                  <a:cubicBezTo>
                    <a:pt x="235" y="33"/>
                    <a:pt x="235" y="33"/>
                    <a:pt x="235" y="33"/>
                  </a:cubicBezTo>
                  <a:cubicBezTo>
                    <a:pt x="244" y="28"/>
                    <a:pt x="244" y="28"/>
                    <a:pt x="244" y="28"/>
                  </a:cubicBezTo>
                  <a:cubicBezTo>
                    <a:pt x="250" y="15"/>
                    <a:pt x="250" y="15"/>
                    <a:pt x="250" y="15"/>
                  </a:cubicBezTo>
                  <a:cubicBezTo>
                    <a:pt x="239" y="10"/>
                    <a:pt x="239" y="10"/>
                    <a:pt x="239" y="1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197" y="39"/>
                    <a:pt x="197" y="39"/>
                    <a:pt x="197" y="39"/>
                  </a:cubicBezTo>
                  <a:cubicBezTo>
                    <a:pt x="175" y="46"/>
                    <a:pt x="175" y="46"/>
                    <a:pt x="175" y="46"/>
                  </a:cubicBezTo>
                  <a:cubicBezTo>
                    <a:pt x="158" y="56"/>
                    <a:pt x="158" y="56"/>
                    <a:pt x="158" y="56"/>
                  </a:cubicBezTo>
                  <a:cubicBezTo>
                    <a:pt x="162" y="69"/>
                    <a:pt x="162" y="69"/>
                    <a:pt x="162" y="69"/>
                  </a:cubicBezTo>
                  <a:cubicBezTo>
                    <a:pt x="154" y="64"/>
                    <a:pt x="154" y="64"/>
                    <a:pt x="154" y="64"/>
                  </a:cubicBezTo>
                  <a:cubicBezTo>
                    <a:pt x="124" y="65"/>
                    <a:pt x="124" y="65"/>
                    <a:pt x="124" y="65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99" y="105"/>
                    <a:pt x="99" y="105"/>
                    <a:pt x="99" y="105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4" y="132"/>
                    <a:pt x="94" y="132"/>
                    <a:pt x="94" y="132"/>
                  </a:cubicBezTo>
                  <a:cubicBezTo>
                    <a:pt x="68" y="142"/>
                    <a:pt x="68" y="142"/>
                    <a:pt x="68" y="142"/>
                  </a:cubicBezTo>
                  <a:cubicBezTo>
                    <a:pt x="59" y="150"/>
                    <a:pt x="59" y="150"/>
                    <a:pt x="59" y="150"/>
                  </a:cubicBezTo>
                  <a:cubicBezTo>
                    <a:pt x="37" y="151"/>
                    <a:pt x="37" y="151"/>
                    <a:pt x="37" y="151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0" y="176"/>
                    <a:pt x="30" y="176"/>
                    <a:pt x="30" y="176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58" y="187"/>
                    <a:pt x="58" y="187"/>
                    <a:pt x="58" y="187"/>
                  </a:cubicBezTo>
                  <a:cubicBezTo>
                    <a:pt x="88" y="210"/>
                    <a:pt x="88" y="210"/>
                    <a:pt x="88" y="210"/>
                  </a:cubicBezTo>
                  <a:cubicBezTo>
                    <a:pt x="89" y="226"/>
                    <a:pt x="89" y="226"/>
                    <a:pt x="89" y="226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10" y="242"/>
                    <a:pt x="110" y="242"/>
                    <a:pt x="110" y="242"/>
                  </a:cubicBezTo>
                  <a:cubicBezTo>
                    <a:pt x="121" y="256"/>
                    <a:pt x="121" y="256"/>
                    <a:pt x="121" y="256"/>
                  </a:cubicBezTo>
                  <a:cubicBezTo>
                    <a:pt x="123" y="264"/>
                    <a:pt x="123" y="264"/>
                    <a:pt x="123" y="264"/>
                  </a:cubicBezTo>
                  <a:cubicBezTo>
                    <a:pt x="131" y="266"/>
                    <a:pt x="131" y="266"/>
                    <a:pt x="131" y="266"/>
                  </a:cubicBezTo>
                  <a:cubicBezTo>
                    <a:pt x="138" y="280"/>
                    <a:pt x="138" y="280"/>
                    <a:pt x="138" y="280"/>
                  </a:cubicBezTo>
                  <a:cubicBezTo>
                    <a:pt x="91" y="281"/>
                    <a:pt x="91" y="281"/>
                    <a:pt x="91" y="281"/>
                  </a:cubicBezTo>
                  <a:cubicBezTo>
                    <a:pt x="93" y="273"/>
                    <a:pt x="93" y="273"/>
                    <a:pt x="93" y="273"/>
                  </a:cubicBezTo>
                  <a:cubicBezTo>
                    <a:pt x="92" y="264"/>
                    <a:pt x="92" y="264"/>
                    <a:pt x="92" y="264"/>
                  </a:cubicBezTo>
                  <a:cubicBezTo>
                    <a:pt x="93" y="259"/>
                    <a:pt x="93" y="259"/>
                    <a:pt x="93" y="259"/>
                  </a:cubicBezTo>
                  <a:cubicBezTo>
                    <a:pt x="93" y="255"/>
                    <a:pt x="93" y="255"/>
                    <a:pt x="93" y="255"/>
                  </a:cubicBezTo>
                  <a:cubicBezTo>
                    <a:pt x="75" y="255"/>
                    <a:pt x="75" y="255"/>
                    <a:pt x="75" y="255"/>
                  </a:cubicBezTo>
                  <a:cubicBezTo>
                    <a:pt x="54" y="269"/>
                    <a:pt x="54" y="269"/>
                    <a:pt x="54" y="269"/>
                  </a:cubicBezTo>
                  <a:cubicBezTo>
                    <a:pt x="53" y="276"/>
                    <a:pt x="53" y="276"/>
                    <a:pt x="53" y="276"/>
                  </a:cubicBezTo>
                  <a:cubicBezTo>
                    <a:pt x="40" y="277"/>
                    <a:pt x="40" y="277"/>
                    <a:pt x="40" y="277"/>
                  </a:cubicBezTo>
                  <a:cubicBezTo>
                    <a:pt x="12" y="291"/>
                    <a:pt x="12" y="291"/>
                    <a:pt x="12" y="291"/>
                  </a:cubicBezTo>
                  <a:cubicBezTo>
                    <a:pt x="0" y="301"/>
                    <a:pt x="0" y="301"/>
                    <a:pt x="0" y="301"/>
                  </a:cubicBezTo>
                  <a:cubicBezTo>
                    <a:pt x="17" y="313"/>
                    <a:pt x="17" y="313"/>
                    <a:pt x="17" y="313"/>
                  </a:cubicBezTo>
                  <a:cubicBezTo>
                    <a:pt x="41" y="315"/>
                    <a:pt x="41" y="315"/>
                    <a:pt x="41" y="315"/>
                  </a:cubicBezTo>
                  <a:cubicBezTo>
                    <a:pt x="46" y="322"/>
                    <a:pt x="46" y="322"/>
                    <a:pt x="46" y="322"/>
                  </a:cubicBezTo>
                  <a:cubicBezTo>
                    <a:pt x="27" y="322"/>
                    <a:pt x="27" y="322"/>
                    <a:pt x="27" y="322"/>
                  </a:cubicBezTo>
                  <a:cubicBezTo>
                    <a:pt x="23" y="326"/>
                    <a:pt x="23" y="326"/>
                    <a:pt x="23" y="326"/>
                  </a:cubicBezTo>
                  <a:cubicBezTo>
                    <a:pt x="35" y="339"/>
                    <a:pt x="35" y="339"/>
                    <a:pt x="35" y="339"/>
                  </a:cubicBezTo>
                  <a:cubicBezTo>
                    <a:pt x="35" y="348"/>
                    <a:pt x="35" y="348"/>
                    <a:pt x="35" y="348"/>
                  </a:cubicBezTo>
                  <a:cubicBezTo>
                    <a:pt x="46" y="358"/>
                    <a:pt x="46" y="358"/>
                    <a:pt x="46" y="358"/>
                  </a:cubicBezTo>
                  <a:cubicBezTo>
                    <a:pt x="83" y="358"/>
                    <a:pt x="83" y="358"/>
                    <a:pt x="83" y="358"/>
                  </a:cubicBezTo>
                  <a:cubicBezTo>
                    <a:pt x="92" y="364"/>
                    <a:pt x="92" y="364"/>
                    <a:pt x="92" y="364"/>
                  </a:cubicBezTo>
                  <a:cubicBezTo>
                    <a:pt x="89" y="356"/>
                    <a:pt x="89" y="356"/>
                    <a:pt x="89" y="356"/>
                  </a:cubicBezTo>
                  <a:cubicBezTo>
                    <a:pt x="94" y="353"/>
                    <a:pt x="94" y="353"/>
                    <a:pt x="94" y="353"/>
                  </a:cubicBezTo>
                  <a:cubicBezTo>
                    <a:pt x="101" y="364"/>
                    <a:pt x="101" y="364"/>
                    <a:pt x="101" y="364"/>
                  </a:cubicBezTo>
                  <a:cubicBezTo>
                    <a:pt x="111" y="351"/>
                    <a:pt x="111" y="351"/>
                    <a:pt x="111" y="351"/>
                  </a:cubicBezTo>
                  <a:cubicBezTo>
                    <a:pt x="141" y="336"/>
                    <a:pt x="141" y="336"/>
                    <a:pt x="141" y="336"/>
                  </a:cubicBezTo>
                  <a:cubicBezTo>
                    <a:pt x="143" y="350"/>
                    <a:pt x="143" y="350"/>
                    <a:pt x="143" y="350"/>
                  </a:cubicBezTo>
                  <a:cubicBezTo>
                    <a:pt x="134" y="353"/>
                    <a:pt x="134" y="353"/>
                    <a:pt x="134" y="353"/>
                  </a:cubicBezTo>
                  <a:cubicBezTo>
                    <a:pt x="131" y="357"/>
                    <a:pt x="131" y="357"/>
                    <a:pt x="131" y="357"/>
                  </a:cubicBezTo>
                  <a:cubicBezTo>
                    <a:pt x="137" y="360"/>
                    <a:pt x="137" y="360"/>
                    <a:pt x="137" y="360"/>
                  </a:cubicBezTo>
                  <a:cubicBezTo>
                    <a:pt x="145" y="391"/>
                    <a:pt x="145" y="391"/>
                    <a:pt x="145" y="391"/>
                  </a:cubicBezTo>
                  <a:cubicBezTo>
                    <a:pt x="131" y="402"/>
                    <a:pt x="131" y="402"/>
                    <a:pt x="131" y="402"/>
                  </a:cubicBezTo>
                  <a:cubicBezTo>
                    <a:pt x="124" y="397"/>
                    <a:pt x="124" y="397"/>
                    <a:pt x="124" y="397"/>
                  </a:cubicBezTo>
                  <a:cubicBezTo>
                    <a:pt x="113" y="410"/>
                    <a:pt x="113" y="410"/>
                    <a:pt x="113" y="410"/>
                  </a:cubicBezTo>
                  <a:cubicBezTo>
                    <a:pt x="94" y="409"/>
                    <a:pt x="94" y="409"/>
                    <a:pt x="94" y="409"/>
                  </a:cubicBezTo>
                  <a:cubicBezTo>
                    <a:pt x="96" y="403"/>
                    <a:pt x="96" y="403"/>
                    <a:pt x="96" y="403"/>
                  </a:cubicBezTo>
                  <a:cubicBezTo>
                    <a:pt x="86" y="402"/>
                    <a:pt x="86" y="402"/>
                    <a:pt x="86" y="402"/>
                  </a:cubicBezTo>
                  <a:cubicBezTo>
                    <a:pt x="80" y="408"/>
                    <a:pt x="80" y="408"/>
                    <a:pt x="80" y="408"/>
                  </a:cubicBezTo>
                  <a:cubicBezTo>
                    <a:pt x="77" y="420"/>
                    <a:pt x="77" y="420"/>
                    <a:pt x="77" y="420"/>
                  </a:cubicBezTo>
                  <a:cubicBezTo>
                    <a:pt x="72" y="427"/>
                    <a:pt x="72" y="427"/>
                    <a:pt x="72" y="427"/>
                  </a:cubicBezTo>
                  <a:cubicBezTo>
                    <a:pt x="72" y="416"/>
                    <a:pt x="72" y="416"/>
                    <a:pt x="72" y="416"/>
                  </a:cubicBezTo>
                  <a:cubicBezTo>
                    <a:pt x="67" y="430"/>
                    <a:pt x="67" y="430"/>
                    <a:pt x="67" y="430"/>
                  </a:cubicBezTo>
                  <a:cubicBezTo>
                    <a:pt x="59" y="436"/>
                    <a:pt x="59" y="436"/>
                    <a:pt x="59" y="436"/>
                  </a:cubicBezTo>
                  <a:cubicBezTo>
                    <a:pt x="49" y="449"/>
                    <a:pt x="49" y="449"/>
                    <a:pt x="49" y="449"/>
                  </a:cubicBezTo>
                  <a:cubicBezTo>
                    <a:pt x="58" y="467"/>
                    <a:pt x="58" y="467"/>
                    <a:pt x="58" y="467"/>
                  </a:cubicBezTo>
                  <a:cubicBezTo>
                    <a:pt x="66" y="467"/>
                    <a:pt x="66" y="467"/>
                    <a:pt x="66" y="467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85" y="481"/>
                    <a:pt x="85" y="481"/>
                    <a:pt x="85" y="481"/>
                  </a:cubicBezTo>
                  <a:cubicBezTo>
                    <a:pt x="92" y="497"/>
                    <a:pt x="92" y="497"/>
                    <a:pt x="92" y="497"/>
                  </a:cubicBezTo>
                  <a:cubicBezTo>
                    <a:pt x="85" y="492"/>
                    <a:pt x="85" y="492"/>
                    <a:pt x="85" y="492"/>
                  </a:cubicBezTo>
                  <a:cubicBezTo>
                    <a:pt x="76" y="496"/>
                    <a:pt x="76" y="496"/>
                    <a:pt x="76" y="496"/>
                  </a:cubicBezTo>
                  <a:cubicBezTo>
                    <a:pt x="72" y="515"/>
                    <a:pt x="72" y="515"/>
                    <a:pt x="72" y="515"/>
                  </a:cubicBezTo>
                  <a:cubicBezTo>
                    <a:pt x="78" y="522"/>
                    <a:pt x="78" y="522"/>
                    <a:pt x="78" y="522"/>
                  </a:cubicBezTo>
                  <a:cubicBezTo>
                    <a:pt x="78" y="530"/>
                    <a:pt x="78" y="530"/>
                    <a:pt x="78" y="530"/>
                  </a:cubicBezTo>
                  <a:cubicBezTo>
                    <a:pt x="93" y="531"/>
                    <a:pt x="93" y="531"/>
                    <a:pt x="93" y="531"/>
                  </a:cubicBezTo>
                  <a:cubicBezTo>
                    <a:pt x="98" y="526"/>
                    <a:pt x="98" y="526"/>
                    <a:pt x="98" y="526"/>
                  </a:cubicBezTo>
                  <a:cubicBezTo>
                    <a:pt x="105" y="525"/>
                    <a:pt x="105" y="525"/>
                    <a:pt x="105" y="525"/>
                  </a:cubicBezTo>
                  <a:cubicBezTo>
                    <a:pt x="111" y="520"/>
                    <a:pt x="111" y="520"/>
                    <a:pt x="111" y="520"/>
                  </a:cubicBezTo>
                  <a:cubicBezTo>
                    <a:pt x="124" y="523"/>
                    <a:pt x="124" y="523"/>
                    <a:pt x="124" y="523"/>
                  </a:cubicBezTo>
                  <a:cubicBezTo>
                    <a:pt x="125" y="541"/>
                    <a:pt x="125" y="541"/>
                    <a:pt x="125" y="541"/>
                  </a:cubicBezTo>
                  <a:cubicBezTo>
                    <a:pt x="122" y="551"/>
                    <a:pt x="122" y="551"/>
                    <a:pt x="122" y="551"/>
                  </a:cubicBezTo>
                  <a:cubicBezTo>
                    <a:pt x="125" y="557"/>
                    <a:pt x="125" y="557"/>
                    <a:pt x="125" y="557"/>
                  </a:cubicBezTo>
                  <a:cubicBezTo>
                    <a:pt x="123" y="571"/>
                    <a:pt x="123" y="571"/>
                    <a:pt x="123" y="571"/>
                  </a:cubicBezTo>
                  <a:cubicBezTo>
                    <a:pt x="117" y="579"/>
                    <a:pt x="117" y="579"/>
                    <a:pt x="117" y="579"/>
                  </a:cubicBezTo>
                  <a:cubicBezTo>
                    <a:pt x="128" y="580"/>
                    <a:pt x="128" y="580"/>
                    <a:pt x="128" y="580"/>
                  </a:cubicBezTo>
                  <a:cubicBezTo>
                    <a:pt x="143" y="566"/>
                    <a:pt x="143" y="566"/>
                    <a:pt x="143" y="566"/>
                  </a:cubicBezTo>
                  <a:cubicBezTo>
                    <a:pt x="164" y="562"/>
                    <a:pt x="164" y="562"/>
                    <a:pt x="164" y="562"/>
                  </a:cubicBezTo>
                  <a:cubicBezTo>
                    <a:pt x="173" y="568"/>
                    <a:pt x="173" y="568"/>
                    <a:pt x="173" y="568"/>
                  </a:cubicBezTo>
                  <a:cubicBezTo>
                    <a:pt x="186" y="595"/>
                    <a:pt x="186" y="595"/>
                    <a:pt x="186" y="595"/>
                  </a:cubicBezTo>
                  <a:cubicBezTo>
                    <a:pt x="193" y="598"/>
                    <a:pt x="193" y="598"/>
                    <a:pt x="193" y="598"/>
                  </a:cubicBezTo>
                  <a:cubicBezTo>
                    <a:pt x="194" y="594"/>
                    <a:pt x="194" y="594"/>
                    <a:pt x="194" y="594"/>
                  </a:cubicBezTo>
                  <a:cubicBezTo>
                    <a:pt x="192" y="585"/>
                    <a:pt x="192" y="585"/>
                    <a:pt x="192" y="585"/>
                  </a:cubicBezTo>
                  <a:cubicBezTo>
                    <a:pt x="193" y="568"/>
                    <a:pt x="193" y="568"/>
                    <a:pt x="193" y="568"/>
                  </a:cubicBezTo>
                  <a:cubicBezTo>
                    <a:pt x="198" y="573"/>
                    <a:pt x="198" y="573"/>
                    <a:pt x="198" y="573"/>
                  </a:cubicBezTo>
                  <a:cubicBezTo>
                    <a:pt x="198" y="584"/>
                    <a:pt x="198" y="584"/>
                    <a:pt x="198" y="584"/>
                  </a:cubicBezTo>
                  <a:cubicBezTo>
                    <a:pt x="213" y="579"/>
                    <a:pt x="213" y="579"/>
                    <a:pt x="213" y="579"/>
                  </a:cubicBezTo>
                  <a:cubicBezTo>
                    <a:pt x="226" y="556"/>
                    <a:pt x="226" y="556"/>
                    <a:pt x="226" y="556"/>
                  </a:cubicBezTo>
                  <a:cubicBezTo>
                    <a:pt x="231" y="559"/>
                    <a:pt x="231" y="559"/>
                    <a:pt x="231" y="559"/>
                  </a:cubicBezTo>
                  <a:cubicBezTo>
                    <a:pt x="225" y="571"/>
                    <a:pt x="225" y="571"/>
                    <a:pt x="225" y="571"/>
                  </a:cubicBezTo>
                  <a:cubicBezTo>
                    <a:pt x="223" y="594"/>
                    <a:pt x="223" y="594"/>
                    <a:pt x="223" y="594"/>
                  </a:cubicBezTo>
                  <a:cubicBezTo>
                    <a:pt x="227" y="601"/>
                    <a:pt x="227" y="601"/>
                    <a:pt x="227" y="601"/>
                  </a:cubicBezTo>
                  <a:cubicBezTo>
                    <a:pt x="216" y="622"/>
                    <a:pt x="216" y="622"/>
                    <a:pt x="216" y="622"/>
                  </a:cubicBezTo>
                  <a:cubicBezTo>
                    <a:pt x="199" y="628"/>
                    <a:pt x="199" y="628"/>
                    <a:pt x="199" y="628"/>
                  </a:cubicBezTo>
                  <a:cubicBezTo>
                    <a:pt x="187" y="644"/>
                    <a:pt x="187" y="644"/>
                    <a:pt x="187" y="644"/>
                  </a:cubicBezTo>
                  <a:cubicBezTo>
                    <a:pt x="181" y="643"/>
                    <a:pt x="181" y="643"/>
                    <a:pt x="181" y="643"/>
                  </a:cubicBezTo>
                  <a:cubicBezTo>
                    <a:pt x="160" y="651"/>
                    <a:pt x="160" y="651"/>
                    <a:pt x="160" y="651"/>
                  </a:cubicBezTo>
                  <a:cubicBezTo>
                    <a:pt x="148" y="663"/>
                    <a:pt x="148" y="663"/>
                    <a:pt x="148" y="663"/>
                  </a:cubicBezTo>
                  <a:cubicBezTo>
                    <a:pt x="150" y="674"/>
                    <a:pt x="150" y="674"/>
                    <a:pt x="150" y="674"/>
                  </a:cubicBezTo>
                  <a:cubicBezTo>
                    <a:pt x="142" y="675"/>
                    <a:pt x="142" y="675"/>
                    <a:pt x="142" y="675"/>
                  </a:cubicBezTo>
                  <a:cubicBezTo>
                    <a:pt x="136" y="661"/>
                    <a:pt x="136" y="661"/>
                    <a:pt x="136" y="661"/>
                  </a:cubicBezTo>
                  <a:cubicBezTo>
                    <a:pt x="132" y="661"/>
                    <a:pt x="132" y="661"/>
                    <a:pt x="132" y="661"/>
                  </a:cubicBezTo>
                  <a:cubicBezTo>
                    <a:pt x="110" y="680"/>
                    <a:pt x="110" y="680"/>
                    <a:pt x="110" y="680"/>
                  </a:cubicBezTo>
                  <a:cubicBezTo>
                    <a:pt x="118" y="705"/>
                    <a:pt x="118" y="705"/>
                    <a:pt x="118" y="705"/>
                  </a:cubicBezTo>
                  <a:cubicBezTo>
                    <a:pt x="128" y="700"/>
                    <a:pt x="128" y="700"/>
                    <a:pt x="128" y="700"/>
                  </a:cubicBezTo>
                  <a:cubicBezTo>
                    <a:pt x="129" y="686"/>
                    <a:pt x="129" y="686"/>
                    <a:pt x="129" y="686"/>
                  </a:cubicBezTo>
                  <a:cubicBezTo>
                    <a:pt x="135" y="684"/>
                    <a:pt x="135" y="684"/>
                    <a:pt x="135" y="684"/>
                  </a:cubicBezTo>
                  <a:cubicBezTo>
                    <a:pt x="138" y="696"/>
                    <a:pt x="138" y="696"/>
                    <a:pt x="138" y="696"/>
                  </a:cubicBezTo>
                  <a:cubicBezTo>
                    <a:pt x="164" y="674"/>
                    <a:pt x="164" y="674"/>
                    <a:pt x="164" y="674"/>
                  </a:cubicBezTo>
                  <a:cubicBezTo>
                    <a:pt x="164" y="685"/>
                    <a:pt x="164" y="685"/>
                    <a:pt x="164" y="685"/>
                  </a:cubicBezTo>
                  <a:cubicBezTo>
                    <a:pt x="171" y="680"/>
                    <a:pt x="171" y="680"/>
                    <a:pt x="171" y="680"/>
                  </a:cubicBezTo>
                  <a:cubicBezTo>
                    <a:pt x="174" y="669"/>
                    <a:pt x="174" y="669"/>
                    <a:pt x="174" y="669"/>
                  </a:cubicBezTo>
                  <a:cubicBezTo>
                    <a:pt x="183" y="666"/>
                    <a:pt x="183" y="666"/>
                    <a:pt x="183" y="666"/>
                  </a:cubicBezTo>
                  <a:cubicBezTo>
                    <a:pt x="185" y="671"/>
                    <a:pt x="185" y="671"/>
                    <a:pt x="185" y="671"/>
                  </a:cubicBezTo>
                  <a:cubicBezTo>
                    <a:pt x="201" y="654"/>
                    <a:pt x="201" y="654"/>
                    <a:pt x="201" y="654"/>
                  </a:cubicBezTo>
                  <a:cubicBezTo>
                    <a:pt x="221" y="647"/>
                    <a:pt x="221" y="647"/>
                    <a:pt x="221" y="647"/>
                  </a:cubicBezTo>
                  <a:cubicBezTo>
                    <a:pt x="241" y="637"/>
                    <a:pt x="241" y="637"/>
                    <a:pt x="241" y="637"/>
                  </a:cubicBezTo>
                  <a:cubicBezTo>
                    <a:pt x="251" y="616"/>
                    <a:pt x="251" y="616"/>
                    <a:pt x="251" y="616"/>
                  </a:cubicBezTo>
                  <a:cubicBezTo>
                    <a:pt x="256" y="616"/>
                    <a:pt x="256" y="616"/>
                    <a:pt x="256" y="616"/>
                  </a:cubicBezTo>
                  <a:cubicBezTo>
                    <a:pt x="256" y="611"/>
                    <a:pt x="256" y="611"/>
                    <a:pt x="256" y="611"/>
                  </a:cubicBezTo>
                  <a:cubicBezTo>
                    <a:pt x="265" y="602"/>
                    <a:pt x="265" y="602"/>
                    <a:pt x="265" y="602"/>
                  </a:cubicBezTo>
                  <a:cubicBezTo>
                    <a:pt x="274" y="593"/>
                    <a:pt x="274" y="593"/>
                    <a:pt x="274" y="593"/>
                  </a:cubicBezTo>
                  <a:cubicBezTo>
                    <a:pt x="277" y="584"/>
                    <a:pt x="277" y="584"/>
                    <a:pt x="277" y="584"/>
                  </a:cubicBezTo>
                  <a:cubicBezTo>
                    <a:pt x="286" y="577"/>
                    <a:pt x="286" y="577"/>
                    <a:pt x="286" y="577"/>
                  </a:cubicBezTo>
                  <a:cubicBezTo>
                    <a:pt x="292" y="569"/>
                    <a:pt x="292" y="569"/>
                    <a:pt x="292" y="569"/>
                  </a:cubicBezTo>
                  <a:cubicBezTo>
                    <a:pt x="293" y="559"/>
                    <a:pt x="293" y="559"/>
                    <a:pt x="293" y="559"/>
                  </a:cubicBezTo>
                  <a:cubicBezTo>
                    <a:pt x="286" y="556"/>
                    <a:pt x="286" y="556"/>
                    <a:pt x="286" y="556"/>
                  </a:cubicBezTo>
                  <a:cubicBezTo>
                    <a:pt x="279" y="558"/>
                    <a:pt x="279" y="558"/>
                    <a:pt x="279" y="558"/>
                  </a:cubicBezTo>
                  <a:cubicBezTo>
                    <a:pt x="283" y="537"/>
                    <a:pt x="283" y="537"/>
                    <a:pt x="283" y="537"/>
                  </a:cubicBezTo>
                  <a:cubicBezTo>
                    <a:pt x="292" y="537"/>
                    <a:pt x="292" y="537"/>
                    <a:pt x="292" y="537"/>
                  </a:cubicBezTo>
                  <a:cubicBezTo>
                    <a:pt x="297" y="531"/>
                    <a:pt x="297" y="531"/>
                    <a:pt x="297" y="531"/>
                  </a:cubicBezTo>
                  <a:cubicBezTo>
                    <a:pt x="300" y="515"/>
                    <a:pt x="300" y="515"/>
                    <a:pt x="300" y="515"/>
                  </a:cubicBezTo>
                  <a:cubicBezTo>
                    <a:pt x="318" y="491"/>
                    <a:pt x="318" y="491"/>
                    <a:pt x="318" y="491"/>
                  </a:cubicBezTo>
                  <a:cubicBezTo>
                    <a:pt x="339" y="468"/>
                    <a:pt x="339" y="468"/>
                    <a:pt x="339" y="468"/>
                  </a:cubicBezTo>
                  <a:cubicBezTo>
                    <a:pt x="357" y="468"/>
                    <a:pt x="357" y="468"/>
                    <a:pt x="357" y="468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65" y="482"/>
                    <a:pt x="365" y="482"/>
                    <a:pt x="365" y="482"/>
                  </a:cubicBezTo>
                  <a:cubicBezTo>
                    <a:pt x="357" y="476"/>
                    <a:pt x="357" y="476"/>
                    <a:pt x="357" y="476"/>
                  </a:cubicBezTo>
                  <a:cubicBezTo>
                    <a:pt x="340" y="478"/>
                    <a:pt x="340" y="478"/>
                    <a:pt x="340" y="478"/>
                  </a:cubicBezTo>
                  <a:cubicBezTo>
                    <a:pt x="325" y="493"/>
                    <a:pt x="325" y="493"/>
                    <a:pt x="325" y="493"/>
                  </a:cubicBezTo>
                  <a:cubicBezTo>
                    <a:pt x="327" y="505"/>
                    <a:pt x="327" y="505"/>
                    <a:pt x="327" y="505"/>
                  </a:cubicBezTo>
                  <a:cubicBezTo>
                    <a:pt x="316" y="525"/>
                    <a:pt x="316" y="525"/>
                    <a:pt x="316" y="525"/>
                  </a:cubicBezTo>
                  <a:cubicBezTo>
                    <a:pt x="317" y="542"/>
                    <a:pt x="317" y="542"/>
                    <a:pt x="317" y="542"/>
                  </a:cubicBezTo>
                  <a:cubicBezTo>
                    <a:pt x="322" y="540"/>
                    <a:pt x="322" y="540"/>
                    <a:pt x="322" y="540"/>
                  </a:cubicBezTo>
                  <a:cubicBezTo>
                    <a:pt x="327" y="535"/>
                    <a:pt x="327" y="535"/>
                    <a:pt x="327" y="535"/>
                  </a:cubicBezTo>
                  <a:cubicBezTo>
                    <a:pt x="333" y="535"/>
                    <a:pt x="333" y="535"/>
                    <a:pt x="333" y="535"/>
                  </a:cubicBezTo>
                  <a:cubicBezTo>
                    <a:pt x="320" y="549"/>
                    <a:pt x="320" y="549"/>
                    <a:pt x="320" y="549"/>
                  </a:cubicBezTo>
                  <a:cubicBezTo>
                    <a:pt x="315" y="552"/>
                    <a:pt x="315" y="552"/>
                    <a:pt x="315" y="552"/>
                  </a:cubicBezTo>
                  <a:cubicBezTo>
                    <a:pt x="314" y="558"/>
                    <a:pt x="314" y="558"/>
                    <a:pt x="314" y="558"/>
                  </a:cubicBezTo>
                  <a:cubicBezTo>
                    <a:pt x="334" y="556"/>
                    <a:pt x="334" y="556"/>
                    <a:pt x="334" y="556"/>
                  </a:cubicBezTo>
                  <a:cubicBezTo>
                    <a:pt x="344" y="544"/>
                    <a:pt x="344" y="544"/>
                    <a:pt x="344" y="544"/>
                  </a:cubicBezTo>
                  <a:cubicBezTo>
                    <a:pt x="350" y="550"/>
                    <a:pt x="350" y="550"/>
                    <a:pt x="350" y="550"/>
                  </a:cubicBezTo>
                  <a:cubicBezTo>
                    <a:pt x="357" y="546"/>
                    <a:pt x="357" y="546"/>
                    <a:pt x="357" y="546"/>
                  </a:cubicBezTo>
                  <a:cubicBezTo>
                    <a:pt x="365" y="542"/>
                    <a:pt x="365" y="542"/>
                    <a:pt x="365" y="542"/>
                  </a:cubicBezTo>
                  <a:cubicBezTo>
                    <a:pt x="362" y="535"/>
                    <a:pt x="362" y="535"/>
                    <a:pt x="362" y="535"/>
                  </a:cubicBezTo>
                  <a:cubicBezTo>
                    <a:pt x="366" y="527"/>
                    <a:pt x="366" y="527"/>
                    <a:pt x="366" y="527"/>
                  </a:cubicBezTo>
                  <a:cubicBezTo>
                    <a:pt x="370" y="527"/>
                    <a:pt x="370" y="527"/>
                    <a:pt x="370" y="527"/>
                  </a:cubicBezTo>
                  <a:cubicBezTo>
                    <a:pt x="378" y="529"/>
                    <a:pt x="378" y="529"/>
                    <a:pt x="378" y="529"/>
                  </a:cubicBezTo>
                  <a:cubicBezTo>
                    <a:pt x="388" y="520"/>
                    <a:pt x="388" y="520"/>
                    <a:pt x="388" y="520"/>
                  </a:cubicBezTo>
                  <a:cubicBezTo>
                    <a:pt x="387" y="499"/>
                    <a:pt x="387" y="499"/>
                    <a:pt x="387" y="499"/>
                  </a:cubicBezTo>
                  <a:cubicBezTo>
                    <a:pt x="392" y="481"/>
                    <a:pt x="392" y="481"/>
                    <a:pt x="392" y="481"/>
                  </a:cubicBezTo>
                  <a:cubicBezTo>
                    <a:pt x="397" y="492"/>
                    <a:pt x="397" y="492"/>
                    <a:pt x="397" y="492"/>
                  </a:cubicBezTo>
                  <a:cubicBezTo>
                    <a:pt x="414" y="484"/>
                    <a:pt x="414" y="484"/>
                    <a:pt x="414" y="484"/>
                  </a:cubicBezTo>
                  <a:cubicBezTo>
                    <a:pt x="420" y="495"/>
                    <a:pt x="420" y="495"/>
                    <a:pt x="420" y="495"/>
                  </a:cubicBezTo>
                  <a:cubicBezTo>
                    <a:pt x="433" y="505"/>
                    <a:pt x="433" y="505"/>
                    <a:pt x="433" y="505"/>
                  </a:cubicBezTo>
                  <a:cubicBezTo>
                    <a:pt x="448" y="509"/>
                    <a:pt x="448" y="509"/>
                    <a:pt x="448" y="509"/>
                  </a:cubicBezTo>
                  <a:cubicBezTo>
                    <a:pt x="455" y="504"/>
                    <a:pt x="455" y="504"/>
                    <a:pt x="455" y="504"/>
                  </a:cubicBezTo>
                  <a:cubicBezTo>
                    <a:pt x="456" y="513"/>
                    <a:pt x="456" y="513"/>
                    <a:pt x="456" y="513"/>
                  </a:cubicBezTo>
                  <a:cubicBezTo>
                    <a:pt x="461" y="517"/>
                    <a:pt x="461" y="517"/>
                    <a:pt x="461" y="517"/>
                  </a:cubicBezTo>
                  <a:cubicBezTo>
                    <a:pt x="466" y="516"/>
                    <a:pt x="466" y="516"/>
                    <a:pt x="466" y="516"/>
                  </a:cubicBezTo>
                  <a:cubicBezTo>
                    <a:pt x="466" y="523"/>
                    <a:pt x="466" y="523"/>
                    <a:pt x="466" y="523"/>
                  </a:cubicBezTo>
                  <a:cubicBezTo>
                    <a:pt x="471" y="525"/>
                    <a:pt x="471" y="525"/>
                    <a:pt x="471" y="525"/>
                  </a:cubicBezTo>
                  <a:cubicBezTo>
                    <a:pt x="483" y="519"/>
                    <a:pt x="483" y="519"/>
                    <a:pt x="483" y="519"/>
                  </a:cubicBezTo>
                  <a:cubicBezTo>
                    <a:pt x="495" y="522"/>
                    <a:pt x="495" y="522"/>
                    <a:pt x="495" y="522"/>
                  </a:cubicBezTo>
                  <a:cubicBezTo>
                    <a:pt x="512" y="527"/>
                    <a:pt x="512" y="527"/>
                    <a:pt x="512" y="527"/>
                  </a:cubicBezTo>
                  <a:cubicBezTo>
                    <a:pt x="540" y="533"/>
                    <a:pt x="540" y="533"/>
                    <a:pt x="540" y="533"/>
                  </a:cubicBezTo>
                  <a:cubicBezTo>
                    <a:pt x="549" y="525"/>
                    <a:pt x="549" y="525"/>
                    <a:pt x="549" y="525"/>
                  </a:cubicBezTo>
                  <a:cubicBezTo>
                    <a:pt x="555" y="526"/>
                    <a:pt x="555" y="526"/>
                    <a:pt x="555" y="526"/>
                  </a:cubicBezTo>
                  <a:cubicBezTo>
                    <a:pt x="553" y="534"/>
                    <a:pt x="553" y="534"/>
                    <a:pt x="553" y="534"/>
                  </a:cubicBezTo>
                  <a:cubicBezTo>
                    <a:pt x="548" y="544"/>
                    <a:pt x="548" y="544"/>
                    <a:pt x="548" y="544"/>
                  </a:cubicBezTo>
                  <a:cubicBezTo>
                    <a:pt x="550" y="549"/>
                    <a:pt x="550" y="549"/>
                    <a:pt x="550" y="549"/>
                  </a:cubicBezTo>
                  <a:cubicBezTo>
                    <a:pt x="558" y="551"/>
                    <a:pt x="558" y="551"/>
                    <a:pt x="558" y="551"/>
                  </a:cubicBezTo>
                  <a:cubicBezTo>
                    <a:pt x="566" y="558"/>
                    <a:pt x="566" y="558"/>
                    <a:pt x="566" y="558"/>
                  </a:cubicBezTo>
                  <a:cubicBezTo>
                    <a:pt x="571" y="552"/>
                    <a:pt x="571" y="552"/>
                    <a:pt x="571" y="552"/>
                  </a:cubicBezTo>
                  <a:cubicBezTo>
                    <a:pt x="573" y="563"/>
                    <a:pt x="573" y="563"/>
                    <a:pt x="573" y="563"/>
                  </a:cubicBezTo>
                  <a:cubicBezTo>
                    <a:pt x="582" y="566"/>
                    <a:pt x="582" y="566"/>
                    <a:pt x="582" y="566"/>
                  </a:cubicBezTo>
                  <a:cubicBezTo>
                    <a:pt x="594" y="577"/>
                    <a:pt x="594" y="577"/>
                    <a:pt x="594" y="577"/>
                  </a:cubicBezTo>
                  <a:cubicBezTo>
                    <a:pt x="601" y="578"/>
                    <a:pt x="601" y="578"/>
                    <a:pt x="601" y="578"/>
                  </a:cubicBezTo>
                  <a:cubicBezTo>
                    <a:pt x="608" y="582"/>
                    <a:pt x="608" y="582"/>
                    <a:pt x="608" y="582"/>
                  </a:cubicBezTo>
                  <a:cubicBezTo>
                    <a:pt x="618" y="576"/>
                    <a:pt x="618" y="576"/>
                    <a:pt x="618" y="576"/>
                  </a:cubicBezTo>
                  <a:cubicBezTo>
                    <a:pt x="602" y="562"/>
                    <a:pt x="602" y="562"/>
                    <a:pt x="602" y="562"/>
                  </a:cubicBezTo>
                  <a:cubicBezTo>
                    <a:pt x="601" y="553"/>
                    <a:pt x="601" y="553"/>
                    <a:pt x="601" y="553"/>
                  </a:cubicBezTo>
                  <a:cubicBezTo>
                    <a:pt x="613" y="560"/>
                    <a:pt x="613" y="560"/>
                    <a:pt x="613" y="560"/>
                  </a:cubicBezTo>
                  <a:cubicBezTo>
                    <a:pt x="617" y="555"/>
                    <a:pt x="617" y="555"/>
                    <a:pt x="617" y="555"/>
                  </a:cubicBezTo>
                  <a:cubicBezTo>
                    <a:pt x="622" y="566"/>
                    <a:pt x="622" y="566"/>
                    <a:pt x="622" y="566"/>
                  </a:cubicBezTo>
                  <a:cubicBezTo>
                    <a:pt x="624" y="580"/>
                    <a:pt x="624" y="580"/>
                    <a:pt x="624" y="580"/>
                  </a:cubicBezTo>
                  <a:cubicBezTo>
                    <a:pt x="628" y="579"/>
                    <a:pt x="628" y="579"/>
                    <a:pt x="628" y="579"/>
                  </a:cubicBezTo>
                  <a:cubicBezTo>
                    <a:pt x="633" y="584"/>
                    <a:pt x="633" y="584"/>
                    <a:pt x="633" y="584"/>
                  </a:cubicBezTo>
                  <a:cubicBezTo>
                    <a:pt x="636" y="567"/>
                    <a:pt x="636" y="567"/>
                    <a:pt x="636" y="567"/>
                  </a:cubicBezTo>
                  <a:cubicBezTo>
                    <a:pt x="634" y="551"/>
                    <a:pt x="634" y="551"/>
                    <a:pt x="634" y="551"/>
                  </a:cubicBezTo>
                  <a:cubicBezTo>
                    <a:pt x="639" y="557"/>
                    <a:pt x="639" y="557"/>
                    <a:pt x="639" y="557"/>
                  </a:cubicBezTo>
                  <a:cubicBezTo>
                    <a:pt x="652" y="585"/>
                    <a:pt x="652" y="585"/>
                    <a:pt x="652" y="585"/>
                  </a:cubicBezTo>
                  <a:cubicBezTo>
                    <a:pt x="659" y="587"/>
                    <a:pt x="659" y="587"/>
                    <a:pt x="659" y="587"/>
                  </a:cubicBezTo>
                  <a:cubicBezTo>
                    <a:pt x="665" y="602"/>
                    <a:pt x="665" y="602"/>
                    <a:pt x="665" y="602"/>
                  </a:cubicBezTo>
                  <a:cubicBezTo>
                    <a:pt x="669" y="606"/>
                    <a:pt x="669" y="606"/>
                    <a:pt x="669" y="606"/>
                  </a:cubicBezTo>
                  <a:cubicBezTo>
                    <a:pt x="666" y="611"/>
                    <a:pt x="666" y="611"/>
                    <a:pt x="666" y="611"/>
                  </a:cubicBezTo>
                  <a:cubicBezTo>
                    <a:pt x="671" y="623"/>
                    <a:pt x="671" y="623"/>
                    <a:pt x="671" y="623"/>
                  </a:cubicBezTo>
                  <a:cubicBezTo>
                    <a:pt x="690" y="643"/>
                    <a:pt x="690" y="643"/>
                    <a:pt x="690" y="643"/>
                  </a:cubicBezTo>
                  <a:cubicBezTo>
                    <a:pt x="689" y="650"/>
                    <a:pt x="689" y="650"/>
                    <a:pt x="689" y="650"/>
                  </a:cubicBezTo>
                  <a:cubicBezTo>
                    <a:pt x="706" y="663"/>
                    <a:pt x="706" y="663"/>
                    <a:pt x="706" y="663"/>
                  </a:cubicBezTo>
                  <a:cubicBezTo>
                    <a:pt x="701" y="668"/>
                    <a:pt x="701" y="668"/>
                    <a:pt x="701" y="668"/>
                  </a:cubicBezTo>
                  <a:cubicBezTo>
                    <a:pt x="700" y="676"/>
                    <a:pt x="700" y="676"/>
                    <a:pt x="700" y="676"/>
                  </a:cubicBezTo>
                  <a:cubicBezTo>
                    <a:pt x="696" y="681"/>
                    <a:pt x="696" y="681"/>
                    <a:pt x="696" y="681"/>
                  </a:cubicBezTo>
                  <a:cubicBezTo>
                    <a:pt x="700" y="688"/>
                    <a:pt x="700" y="688"/>
                    <a:pt x="700" y="688"/>
                  </a:cubicBezTo>
                  <a:cubicBezTo>
                    <a:pt x="705" y="692"/>
                    <a:pt x="705" y="692"/>
                    <a:pt x="705" y="692"/>
                  </a:cubicBezTo>
                  <a:cubicBezTo>
                    <a:pt x="719" y="695"/>
                    <a:pt x="719" y="695"/>
                    <a:pt x="719" y="695"/>
                  </a:cubicBezTo>
                  <a:lnTo>
                    <a:pt x="724" y="70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5" name="Uruguay">
              <a:extLst>
                <a:ext uri="{FF2B5EF4-FFF2-40B4-BE49-F238E27FC236}">
                  <a16:creationId xmlns="" xmlns:a16="http://schemas.microsoft.com/office/drawing/2014/main" id="{2CA98D6C-D9B2-43A1-AB07-D047520F8DE5}"/>
                </a:ext>
              </a:extLst>
            </p:cNvPr>
            <p:cNvSpPr>
              <a:spLocks/>
            </p:cNvSpPr>
            <p:nvPr/>
          </p:nvSpPr>
          <p:spPr bwMode="gray">
            <a:xfrm>
              <a:off x="3647807" y="5006370"/>
              <a:ext cx="152278" cy="204523"/>
            </a:xfrm>
            <a:custGeom>
              <a:avLst/>
              <a:gdLst/>
              <a:ahLst/>
              <a:cxnLst>
                <a:cxn ang="0">
                  <a:pos x="8" y="181"/>
                </a:cxn>
                <a:cxn ang="0">
                  <a:pos x="0" y="162"/>
                </a:cxn>
                <a:cxn ang="0">
                  <a:pos x="2" y="130"/>
                </a:cxn>
                <a:cxn ang="0">
                  <a:pos x="6" y="94"/>
                </a:cxn>
                <a:cxn ang="0">
                  <a:pos x="12" y="68"/>
                </a:cxn>
                <a:cxn ang="0">
                  <a:pos x="30" y="24"/>
                </a:cxn>
                <a:cxn ang="0">
                  <a:pos x="52" y="0"/>
                </a:cxn>
                <a:cxn ang="0">
                  <a:pos x="70" y="40"/>
                </a:cxn>
                <a:cxn ang="0">
                  <a:pos x="84" y="60"/>
                </a:cxn>
                <a:cxn ang="0">
                  <a:pos x="98" y="52"/>
                </a:cxn>
                <a:cxn ang="0">
                  <a:pos x="120" y="70"/>
                </a:cxn>
                <a:cxn ang="0">
                  <a:pos x="144" y="82"/>
                </a:cxn>
                <a:cxn ang="0">
                  <a:pos x="160" y="100"/>
                </a:cxn>
                <a:cxn ang="0">
                  <a:pos x="174" y="124"/>
                </a:cxn>
                <a:cxn ang="0">
                  <a:pos x="188" y="128"/>
                </a:cxn>
                <a:cxn ang="0">
                  <a:pos x="180" y="148"/>
                </a:cxn>
                <a:cxn ang="0">
                  <a:pos x="178" y="168"/>
                </a:cxn>
                <a:cxn ang="0">
                  <a:pos x="178" y="181"/>
                </a:cxn>
                <a:cxn ang="0">
                  <a:pos x="188" y="191"/>
                </a:cxn>
                <a:cxn ang="0">
                  <a:pos x="178" y="211"/>
                </a:cxn>
                <a:cxn ang="0">
                  <a:pos x="170" y="223"/>
                </a:cxn>
                <a:cxn ang="0">
                  <a:pos x="142" y="239"/>
                </a:cxn>
                <a:cxn ang="0">
                  <a:pos x="126" y="247"/>
                </a:cxn>
                <a:cxn ang="0">
                  <a:pos x="86" y="247"/>
                </a:cxn>
                <a:cxn ang="0">
                  <a:pos x="68" y="243"/>
                </a:cxn>
                <a:cxn ang="0">
                  <a:pos x="42" y="227"/>
                </a:cxn>
                <a:cxn ang="0">
                  <a:pos x="26" y="225"/>
                </a:cxn>
                <a:cxn ang="0">
                  <a:pos x="8" y="209"/>
                </a:cxn>
                <a:cxn ang="0">
                  <a:pos x="8" y="181"/>
                </a:cxn>
              </a:cxnLst>
              <a:rect l="0" t="0" r="r" b="b"/>
              <a:pathLst>
                <a:path w="188" h="247">
                  <a:moveTo>
                    <a:pt x="8" y="181"/>
                  </a:moveTo>
                  <a:lnTo>
                    <a:pt x="0" y="162"/>
                  </a:lnTo>
                  <a:lnTo>
                    <a:pt x="2" y="130"/>
                  </a:lnTo>
                  <a:lnTo>
                    <a:pt x="6" y="94"/>
                  </a:lnTo>
                  <a:lnTo>
                    <a:pt x="12" y="68"/>
                  </a:lnTo>
                  <a:lnTo>
                    <a:pt x="30" y="24"/>
                  </a:lnTo>
                  <a:lnTo>
                    <a:pt x="52" y="0"/>
                  </a:lnTo>
                  <a:lnTo>
                    <a:pt x="70" y="40"/>
                  </a:lnTo>
                  <a:lnTo>
                    <a:pt x="84" y="60"/>
                  </a:lnTo>
                  <a:lnTo>
                    <a:pt x="98" y="52"/>
                  </a:lnTo>
                  <a:lnTo>
                    <a:pt x="120" y="70"/>
                  </a:lnTo>
                  <a:lnTo>
                    <a:pt x="144" y="82"/>
                  </a:lnTo>
                  <a:lnTo>
                    <a:pt x="160" y="100"/>
                  </a:lnTo>
                  <a:lnTo>
                    <a:pt x="174" y="124"/>
                  </a:lnTo>
                  <a:lnTo>
                    <a:pt x="188" y="128"/>
                  </a:lnTo>
                  <a:lnTo>
                    <a:pt x="180" y="148"/>
                  </a:lnTo>
                  <a:lnTo>
                    <a:pt x="178" y="168"/>
                  </a:lnTo>
                  <a:lnTo>
                    <a:pt x="178" y="181"/>
                  </a:lnTo>
                  <a:lnTo>
                    <a:pt x="188" y="191"/>
                  </a:lnTo>
                  <a:lnTo>
                    <a:pt x="178" y="211"/>
                  </a:lnTo>
                  <a:lnTo>
                    <a:pt x="170" y="223"/>
                  </a:lnTo>
                  <a:lnTo>
                    <a:pt x="142" y="239"/>
                  </a:lnTo>
                  <a:lnTo>
                    <a:pt x="126" y="247"/>
                  </a:lnTo>
                  <a:lnTo>
                    <a:pt x="86" y="247"/>
                  </a:lnTo>
                  <a:lnTo>
                    <a:pt x="68" y="243"/>
                  </a:lnTo>
                  <a:lnTo>
                    <a:pt x="42" y="227"/>
                  </a:lnTo>
                  <a:lnTo>
                    <a:pt x="26" y="225"/>
                  </a:lnTo>
                  <a:lnTo>
                    <a:pt x="8" y="209"/>
                  </a:lnTo>
                  <a:lnTo>
                    <a:pt x="8" y="181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  <p:sp>
          <p:nvSpPr>
            <p:cNvPr id="86" name="Venezuela">
              <a:extLst>
                <a:ext uri="{FF2B5EF4-FFF2-40B4-BE49-F238E27FC236}">
                  <a16:creationId xmlns="" xmlns:a16="http://schemas.microsoft.com/office/drawing/2014/main" id="{E704E840-45BB-4809-83FC-13AC2AEFFD32}"/>
                </a:ext>
              </a:extLst>
            </p:cNvPr>
            <p:cNvSpPr>
              <a:spLocks/>
            </p:cNvSpPr>
            <p:nvPr/>
          </p:nvSpPr>
          <p:spPr bwMode="gray">
            <a:xfrm>
              <a:off x="3187063" y="3633711"/>
              <a:ext cx="408031" cy="363814"/>
            </a:xfrm>
            <a:custGeom>
              <a:avLst/>
              <a:gdLst/>
              <a:ahLst/>
              <a:cxnLst>
                <a:cxn ang="0">
                  <a:pos x="222" y="409"/>
                </a:cxn>
                <a:cxn ang="0">
                  <a:pos x="226" y="385"/>
                </a:cxn>
                <a:cxn ang="0">
                  <a:pos x="194" y="365"/>
                </a:cxn>
                <a:cxn ang="0">
                  <a:pos x="216" y="345"/>
                </a:cxn>
                <a:cxn ang="0">
                  <a:pos x="204" y="275"/>
                </a:cxn>
                <a:cxn ang="0">
                  <a:pos x="206" y="235"/>
                </a:cxn>
                <a:cxn ang="0">
                  <a:pos x="106" y="205"/>
                </a:cxn>
                <a:cxn ang="0">
                  <a:pos x="28" y="193"/>
                </a:cxn>
                <a:cxn ang="0">
                  <a:pos x="12" y="124"/>
                </a:cxn>
                <a:cxn ang="0">
                  <a:pos x="2" y="76"/>
                </a:cxn>
                <a:cxn ang="0">
                  <a:pos x="38" y="24"/>
                </a:cxn>
                <a:cxn ang="0">
                  <a:pos x="82" y="8"/>
                </a:cxn>
                <a:cxn ang="0">
                  <a:pos x="54" y="26"/>
                </a:cxn>
                <a:cxn ang="0">
                  <a:pos x="58" y="84"/>
                </a:cxn>
                <a:cxn ang="0">
                  <a:pos x="58" y="116"/>
                </a:cxn>
                <a:cxn ang="0">
                  <a:pos x="82" y="122"/>
                </a:cxn>
                <a:cxn ang="0">
                  <a:pos x="70" y="74"/>
                </a:cxn>
                <a:cxn ang="0">
                  <a:pos x="84" y="54"/>
                </a:cxn>
                <a:cxn ang="0">
                  <a:pos x="118" y="38"/>
                </a:cxn>
                <a:cxn ang="0">
                  <a:pos x="122" y="12"/>
                </a:cxn>
                <a:cxn ang="0">
                  <a:pos x="162" y="38"/>
                </a:cxn>
                <a:cxn ang="0">
                  <a:pos x="184" y="70"/>
                </a:cxn>
                <a:cxn ang="0">
                  <a:pos x="244" y="68"/>
                </a:cxn>
                <a:cxn ang="0">
                  <a:pos x="282" y="86"/>
                </a:cxn>
                <a:cxn ang="0">
                  <a:pos x="336" y="68"/>
                </a:cxn>
                <a:cxn ang="0">
                  <a:pos x="426" y="64"/>
                </a:cxn>
                <a:cxn ang="0">
                  <a:pos x="396" y="72"/>
                </a:cxn>
                <a:cxn ang="0">
                  <a:pos x="450" y="106"/>
                </a:cxn>
                <a:cxn ang="0">
                  <a:pos x="476" y="145"/>
                </a:cxn>
                <a:cxn ang="0">
                  <a:pos x="504" y="149"/>
                </a:cxn>
                <a:cxn ang="0">
                  <a:pos x="482" y="201"/>
                </a:cxn>
                <a:cxn ang="0">
                  <a:pos x="454" y="235"/>
                </a:cxn>
                <a:cxn ang="0">
                  <a:pos x="476" y="275"/>
                </a:cxn>
                <a:cxn ang="0">
                  <a:pos x="442" y="303"/>
                </a:cxn>
                <a:cxn ang="0">
                  <a:pos x="406" y="309"/>
                </a:cxn>
                <a:cxn ang="0">
                  <a:pos x="364" y="323"/>
                </a:cxn>
                <a:cxn ang="0">
                  <a:pos x="312" y="307"/>
                </a:cxn>
                <a:cxn ang="0">
                  <a:pos x="336" y="333"/>
                </a:cxn>
                <a:cxn ang="0">
                  <a:pos x="346" y="381"/>
                </a:cxn>
                <a:cxn ang="0">
                  <a:pos x="374" y="387"/>
                </a:cxn>
                <a:cxn ang="0">
                  <a:pos x="326" y="409"/>
                </a:cxn>
                <a:cxn ang="0">
                  <a:pos x="234" y="419"/>
                </a:cxn>
              </a:cxnLst>
              <a:rect l="0" t="0" r="r" b="b"/>
              <a:pathLst>
                <a:path w="504" h="445">
                  <a:moveTo>
                    <a:pt x="226" y="425"/>
                  </a:moveTo>
                  <a:lnTo>
                    <a:pt x="222" y="409"/>
                  </a:lnTo>
                  <a:lnTo>
                    <a:pt x="230" y="405"/>
                  </a:lnTo>
                  <a:lnTo>
                    <a:pt x="226" y="385"/>
                  </a:lnTo>
                  <a:lnTo>
                    <a:pt x="212" y="365"/>
                  </a:lnTo>
                  <a:lnTo>
                    <a:pt x="194" y="365"/>
                  </a:lnTo>
                  <a:lnTo>
                    <a:pt x="198" y="353"/>
                  </a:lnTo>
                  <a:lnTo>
                    <a:pt x="216" y="345"/>
                  </a:lnTo>
                  <a:lnTo>
                    <a:pt x="206" y="317"/>
                  </a:lnTo>
                  <a:lnTo>
                    <a:pt x="204" y="275"/>
                  </a:lnTo>
                  <a:lnTo>
                    <a:pt x="218" y="245"/>
                  </a:lnTo>
                  <a:lnTo>
                    <a:pt x="206" y="235"/>
                  </a:lnTo>
                  <a:lnTo>
                    <a:pt x="144" y="239"/>
                  </a:lnTo>
                  <a:lnTo>
                    <a:pt x="106" y="205"/>
                  </a:lnTo>
                  <a:lnTo>
                    <a:pt x="56" y="205"/>
                  </a:lnTo>
                  <a:lnTo>
                    <a:pt x="28" y="193"/>
                  </a:lnTo>
                  <a:lnTo>
                    <a:pt x="16" y="163"/>
                  </a:lnTo>
                  <a:lnTo>
                    <a:pt x="12" y="124"/>
                  </a:lnTo>
                  <a:lnTo>
                    <a:pt x="0" y="108"/>
                  </a:lnTo>
                  <a:lnTo>
                    <a:pt x="2" y="76"/>
                  </a:lnTo>
                  <a:lnTo>
                    <a:pt x="32" y="44"/>
                  </a:lnTo>
                  <a:lnTo>
                    <a:pt x="38" y="24"/>
                  </a:lnTo>
                  <a:lnTo>
                    <a:pt x="64" y="0"/>
                  </a:lnTo>
                  <a:lnTo>
                    <a:pt x="82" y="8"/>
                  </a:lnTo>
                  <a:lnTo>
                    <a:pt x="74" y="24"/>
                  </a:lnTo>
                  <a:lnTo>
                    <a:pt x="54" y="26"/>
                  </a:lnTo>
                  <a:lnTo>
                    <a:pt x="62" y="52"/>
                  </a:lnTo>
                  <a:lnTo>
                    <a:pt x="58" y="84"/>
                  </a:lnTo>
                  <a:lnTo>
                    <a:pt x="48" y="106"/>
                  </a:lnTo>
                  <a:lnTo>
                    <a:pt x="58" y="116"/>
                  </a:lnTo>
                  <a:lnTo>
                    <a:pt x="62" y="126"/>
                  </a:lnTo>
                  <a:lnTo>
                    <a:pt x="82" y="122"/>
                  </a:lnTo>
                  <a:lnTo>
                    <a:pt x="86" y="104"/>
                  </a:lnTo>
                  <a:lnTo>
                    <a:pt x="70" y="74"/>
                  </a:lnTo>
                  <a:lnTo>
                    <a:pt x="70" y="54"/>
                  </a:lnTo>
                  <a:lnTo>
                    <a:pt x="84" y="54"/>
                  </a:lnTo>
                  <a:lnTo>
                    <a:pt x="98" y="46"/>
                  </a:lnTo>
                  <a:lnTo>
                    <a:pt x="118" y="38"/>
                  </a:lnTo>
                  <a:lnTo>
                    <a:pt x="108" y="26"/>
                  </a:lnTo>
                  <a:lnTo>
                    <a:pt x="122" y="12"/>
                  </a:lnTo>
                  <a:lnTo>
                    <a:pt x="138" y="36"/>
                  </a:lnTo>
                  <a:lnTo>
                    <a:pt x="162" y="38"/>
                  </a:lnTo>
                  <a:lnTo>
                    <a:pt x="186" y="54"/>
                  </a:lnTo>
                  <a:lnTo>
                    <a:pt x="184" y="70"/>
                  </a:lnTo>
                  <a:lnTo>
                    <a:pt x="200" y="76"/>
                  </a:lnTo>
                  <a:lnTo>
                    <a:pt x="244" y="68"/>
                  </a:lnTo>
                  <a:lnTo>
                    <a:pt x="268" y="68"/>
                  </a:lnTo>
                  <a:lnTo>
                    <a:pt x="282" y="86"/>
                  </a:lnTo>
                  <a:lnTo>
                    <a:pt x="324" y="86"/>
                  </a:lnTo>
                  <a:lnTo>
                    <a:pt x="336" y="68"/>
                  </a:lnTo>
                  <a:lnTo>
                    <a:pt x="390" y="62"/>
                  </a:lnTo>
                  <a:lnTo>
                    <a:pt x="426" y="64"/>
                  </a:lnTo>
                  <a:lnTo>
                    <a:pt x="426" y="70"/>
                  </a:lnTo>
                  <a:lnTo>
                    <a:pt x="396" y="72"/>
                  </a:lnTo>
                  <a:lnTo>
                    <a:pt x="410" y="92"/>
                  </a:lnTo>
                  <a:lnTo>
                    <a:pt x="450" y="106"/>
                  </a:lnTo>
                  <a:lnTo>
                    <a:pt x="472" y="114"/>
                  </a:lnTo>
                  <a:lnTo>
                    <a:pt x="476" y="145"/>
                  </a:lnTo>
                  <a:lnTo>
                    <a:pt x="496" y="140"/>
                  </a:lnTo>
                  <a:lnTo>
                    <a:pt x="504" y="149"/>
                  </a:lnTo>
                  <a:lnTo>
                    <a:pt x="484" y="173"/>
                  </a:lnTo>
                  <a:lnTo>
                    <a:pt x="482" y="201"/>
                  </a:lnTo>
                  <a:lnTo>
                    <a:pt x="456" y="209"/>
                  </a:lnTo>
                  <a:lnTo>
                    <a:pt x="454" y="235"/>
                  </a:lnTo>
                  <a:lnTo>
                    <a:pt x="448" y="251"/>
                  </a:lnTo>
                  <a:lnTo>
                    <a:pt x="476" y="275"/>
                  </a:lnTo>
                  <a:lnTo>
                    <a:pt x="458" y="303"/>
                  </a:lnTo>
                  <a:lnTo>
                    <a:pt x="442" y="303"/>
                  </a:lnTo>
                  <a:lnTo>
                    <a:pt x="418" y="317"/>
                  </a:lnTo>
                  <a:lnTo>
                    <a:pt x="406" y="309"/>
                  </a:lnTo>
                  <a:lnTo>
                    <a:pt x="390" y="329"/>
                  </a:lnTo>
                  <a:lnTo>
                    <a:pt x="364" y="323"/>
                  </a:lnTo>
                  <a:lnTo>
                    <a:pt x="348" y="323"/>
                  </a:lnTo>
                  <a:lnTo>
                    <a:pt x="312" y="307"/>
                  </a:lnTo>
                  <a:lnTo>
                    <a:pt x="312" y="325"/>
                  </a:lnTo>
                  <a:lnTo>
                    <a:pt x="336" y="333"/>
                  </a:lnTo>
                  <a:lnTo>
                    <a:pt x="332" y="365"/>
                  </a:lnTo>
                  <a:lnTo>
                    <a:pt x="346" y="381"/>
                  </a:lnTo>
                  <a:lnTo>
                    <a:pt x="372" y="375"/>
                  </a:lnTo>
                  <a:lnTo>
                    <a:pt x="374" y="387"/>
                  </a:lnTo>
                  <a:lnTo>
                    <a:pt x="336" y="419"/>
                  </a:lnTo>
                  <a:lnTo>
                    <a:pt x="326" y="409"/>
                  </a:lnTo>
                  <a:lnTo>
                    <a:pt x="266" y="445"/>
                  </a:lnTo>
                  <a:lnTo>
                    <a:pt x="234" y="419"/>
                  </a:lnTo>
                  <a:lnTo>
                    <a:pt x="226" y="425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31000"/>
              </a:schemeClr>
            </a:solidFill>
            <a:ln w="6350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Candara" panose="020E0502030303020204" pitchFamily="34" charset="0"/>
              </a:endParaRPr>
            </a:p>
          </p:txBody>
        </p:sp>
      </p:grpSp>
      <p:sp>
        <p:nvSpPr>
          <p:cNvPr id="227" name="CuadroTexto 226"/>
          <p:cNvSpPr txBox="1"/>
          <p:nvPr/>
        </p:nvSpPr>
        <p:spPr>
          <a:xfrm>
            <a:off x="5921671" y="6420805"/>
            <a:ext cx="5987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900" i="1" dirty="0" smtClean="0">
                <a:solidFill>
                  <a:schemeClr val="bg1"/>
                </a:solidFill>
              </a:rPr>
              <a:t>*Fuente: SUNAT Cifras en Millones de US$</a:t>
            </a:r>
            <a:endParaRPr lang="es-ES" sz="900" i="1" dirty="0">
              <a:solidFill>
                <a:schemeClr val="bg1"/>
              </a:solidFill>
            </a:endParaRPr>
          </a:p>
          <a:p>
            <a:pPr algn="r"/>
            <a:r>
              <a:rPr lang="es-ES" sz="900" i="1" dirty="0">
                <a:solidFill>
                  <a:schemeClr val="bg1"/>
                </a:solidFill>
              </a:rPr>
              <a:t>**Excluyendo a Venezuela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="" xmlns:a16="http://schemas.microsoft.com/office/drawing/2014/main" id="{3AD9D758-F745-4D56-BCEA-5363FCEE54A9}"/>
              </a:ext>
            </a:extLst>
          </p:cNvPr>
          <p:cNvSpPr txBox="1"/>
          <p:nvPr/>
        </p:nvSpPr>
        <p:spPr>
          <a:xfrm>
            <a:off x="1058862" y="616837"/>
            <a:ext cx="102351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3600" b="1" spc="-60" dirty="0" smtClean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los diez años de vigencia del TLC Perú –Canadá  las exportaciones no tradicionales  crecieron en </a:t>
            </a:r>
            <a:r>
              <a:rPr lang="es-ES" sz="4400" b="1" spc="-60" dirty="0" smtClean="0">
                <a:solidFill>
                  <a:schemeClr val="bg1"/>
                </a:solidFill>
                <a:latin typeface="Candara" panose="020E0502030303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229,1%</a:t>
            </a:r>
            <a:endParaRPr lang="es-PE" sz="4400" b="1" spc="-60" dirty="0">
              <a:solidFill>
                <a:schemeClr val="bg1"/>
              </a:solidFill>
              <a:latin typeface="Candara" panose="020E0502030303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1" name="Gráfico 40">
            <a:extLst>
              <a:ext uri="{FF2B5EF4-FFF2-40B4-BE49-F238E27FC236}">
                <a16:creationId xmlns="" xmlns:a16="http://schemas.microsoft.com/office/drawing/2014/main" id="{6CD6D698-56E8-42CE-801D-E353146A51C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52400" y="5352847"/>
          <a:ext cx="11692237" cy="4750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9" name="Rectángulo 68">
            <a:extLst>
              <a:ext uri="{FF2B5EF4-FFF2-40B4-BE49-F238E27FC236}">
                <a16:creationId xmlns="" xmlns:a16="http://schemas.microsoft.com/office/drawing/2014/main" id="{30A2F181-B6A2-4EE4-B99D-6A29B091878A}"/>
              </a:ext>
            </a:extLst>
          </p:cNvPr>
          <p:cNvSpPr/>
          <p:nvPr/>
        </p:nvSpPr>
        <p:spPr>
          <a:xfrm>
            <a:off x="10348118" y="2133747"/>
            <a:ext cx="982097" cy="403845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9" name="Pentágono 98"/>
          <p:cNvSpPr/>
          <p:nvPr/>
        </p:nvSpPr>
        <p:spPr>
          <a:xfrm rot="5400000">
            <a:off x="10243630" y="2217396"/>
            <a:ext cx="1189272" cy="980296"/>
          </a:xfrm>
          <a:prstGeom prst="homePlate">
            <a:avLst/>
          </a:prstGeom>
          <a:gradFill flip="none" rotWithShape="1">
            <a:gsLst>
              <a:gs pos="0">
                <a:srgbClr val="23526C">
                  <a:shade val="30000"/>
                  <a:satMod val="115000"/>
                </a:srgbClr>
              </a:gs>
              <a:gs pos="50000">
                <a:srgbClr val="23526C">
                  <a:shade val="67500"/>
                  <a:satMod val="115000"/>
                </a:srgbClr>
              </a:gs>
              <a:gs pos="100000">
                <a:srgbClr val="23526C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sz="1400" b="1" dirty="0" smtClean="0">
                <a:latin typeface="Candara" panose="020E0502030303020204" pitchFamily="34" charset="0"/>
              </a:rPr>
              <a:t>Perú proveedor </a:t>
            </a:r>
            <a:r>
              <a:rPr lang="es-ES" sz="2000" b="1" dirty="0" smtClean="0">
                <a:latin typeface="Candara" panose="020E0502030303020204" pitchFamily="34" charset="0"/>
              </a:rPr>
              <a:t>36º</a:t>
            </a:r>
            <a:endParaRPr lang="es-ES" sz="2000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47293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9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>
            <a:extLst>
              <a:ext uri="{FF2B5EF4-FFF2-40B4-BE49-F238E27FC236}">
                <a16:creationId xmlns="" xmlns:a16="http://schemas.microsoft.com/office/drawing/2014/main" id="{0CB3238B-C0F8-446F-9177-DE5149A8F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63" y="133398"/>
            <a:ext cx="11875256" cy="666807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BBD9AECB-E520-4D7A-B200-406994BA9996}"/>
              </a:ext>
            </a:extLst>
          </p:cNvPr>
          <p:cNvSpPr/>
          <p:nvPr/>
        </p:nvSpPr>
        <p:spPr>
          <a:xfrm>
            <a:off x="7872327" y="114349"/>
            <a:ext cx="4153004" cy="671566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5E533A29-D21C-4ED4-9030-D0413187CF89}"/>
              </a:ext>
            </a:extLst>
          </p:cNvPr>
          <p:cNvSpPr/>
          <p:nvPr/>
        </p:nvSpPr>
        <p:spPr>
          <a:xfrm>
            <a:off x="7872327" y="515167"/>
            <a:ext cx="419499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Nuevos productos peruanos que conquistaron Canadá</a:t>
            </a:r>
          </a:p>
          <a:p>
            <a:pPr algn="ctr"/>
            <a:endParaRPr lang="es-ES" sz="12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9A82300B-627C-43BD-ADAB-5B6D4545B962}"/>
              </a:ext>
            </a:extLst>
          </p:cNvPr>
          <p:cNvSpPr/>
          <p:nvPr/>
        </p:nvSpPr>
        <p:spPr>
          <a:xfrm rot="5400000">
            <a:off x="9859005" y="4601193"/>
            <a:ext cx="113061" cy="4400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C3757EAF-F427-4826-BF9B-3CB3ECF96FC5}"/>
              </a:ext>
            </a:extLst>
          </p:cNvPr>
          <p:cNvSpPr/>
          <p:nvPr/>
        </p:nvSpPr>
        <p:spPr>
          <a:xfrm>
            <a:off x="7753355" y="56530"/>
            <a:ext cx="135751" cy="691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35" name="Rectángulo 34">
            <a:extLst>
              <a:ext uri="{FF2B5EF4-FFF2-40B4-BE49-F238E27FC236}">
                <a16:creationId xmlns="" xmlns:a16="http://schemas.microsoft.com/office/drawing/2014/main" id="{891D6067-D272-46FB-8696-21F5B27102E4}"/>
              </a:ext>
            </a:extLst>
          </p:cNvPr>
          <p:cNvSpPr/>
          <p:nvPr/>
        </p:nvSpPr>
        <p:spPr>
          <a:xfrm>
            <a:off x="137514" y="74962"/>
            <a:ext cx="7661149" cy="6726507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39A6FF9A-8A24-4796-A6FC-2E01FB1395BC}"/>
              </a:ext>
            </a:extLst>
          </p:cNvPr>
          <p:cNvSpPr/>
          <p:nvPr/>
        </p:nvSpPr>
        <p:spPr>
          <a:xfrm>
            <a:off x="1136234" y="2084751"/>
            <a:ext cx="5799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Evolución del número de productos exportados a Canadá</a:t>
            </a:r>
            <a:endParaRPr lang="es-ES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ndara" panose="020E0502030303020204" pitchFamily="34" charset="0"/>
              </a:rPr>
              <a:t> 2009 - 2018</a:t>
            </a:r>
            <a:endParaRPr lang="es-ES" sz="900" b="1" dirty="0">
              <a:solidFill>
                <a:schemeClr val="tx1">
                  <a:lumMod val="65000"/>
                  <a:lumOff val="35000"/>
                </a:schemeClr>
              </a:solidFill>
              <a:latin typeface="Candara" panose="020E0502030303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84E8C23E-A630-47AE-B3E2-01BB4D3B3ECD}"/>
              </a:ext>
            </a:extLst>
          </p:cNvPr>
          <p:cNvSpPr txBox="1"/>
          <p:nvPr/>
        </p:nvSpPr>
        <p:spPr>
          <a:xfrm>
            <a:off x="239386" y="438223"/>
            <a:ext cx="7276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 smtClean="0">
                <a:solidFill>
                  <a:schemeClr val="tx2"/>
                </a:solidFill>
                <a:latin typeface="Candara" panose="020E0502030303020204" pitchFamily="34" charset="0"/>
              </a:rPr>
              <a:t>Las exportaciones de valor agregado se han diversificado desde la puesta en vigencia del TLC EE.UU. - Canadá</a:t>
            </a:r>
            <a:endParaRPr lang="es-PE" sz="3200" b="1" dirty="0">
              <a:solidFill>
                <a:schemeClr val="tx2"/>
              </a:solidFill>
              <a:latin typeface="Candara" panose="020E0502030303020204" pitchFamily="34" charset="0"/>
            </a:endParaRPr>
          </a:p>
        </p:txBody>
      </p:sp>
      <p:graphicFrame>
        <p:nvGraphicFramePr>
          <p:cNvPr id="21" name="Gráfico 20"/>
          <p:cNvGraphicFramePr>
            <a:graphicFrameLocks/>
          </p:cNvGraphicFramePr>
          <p:nvPr>
            <p:extLst/>
          </p:nvPr>
        </p:nvGraphicFramePr>
        <p:xfrm>
          <a:off x="247407" y="2708440"/>
          <a:ext cx="6792869" cy="412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tángulo 3"/>
          <p:cNvSpPr/>
          <p:nvPr/>
        </p:nvSpPr>
        <p:spPr>
          <a:xfrm>
            <a:off x="247407" y="647611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100" b="1" dirty="0">
                <a:latin typeface="Candara" panose="020E0502030303020204" pitchFamily="34" charset="0"/>
              </a:rPr>
              <a:t>Fuente: SUNAT     Elaboración: Promperu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8371576" y="1404851"/>
            <a:ext cx="4086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Valor Exportado (Millones de US$)</a:t>
            </a:r>
            <a:endParaRPr lang="es-E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8103587" y="2324153"/>
            <a:ext cx="3552116" cy="3402116"/>
            <a:chOff x="7850745" y="1762454"/>
            <a:chExt cx="3552116" cy="3402116"/>
          </a:xfrm>
        </p:grpSpPr>
        <p:sp>
          <p:nvSpPr>
            <p:cNvPr id="42" name="CuadroTexto 41"/>
            <p:cNvSpPr txBox="1"/>
            <p:nvPr/>
          </p:nvSpPr>
          <p:spPr>
            <a:xfrm>
              <a:off x="9448801" y="1762454"/>
              <a:ext cx="7225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2009</a:t>
              </a:r>
              <a:endParaRPr lang="es-ES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47" name="CuadroTexto 46"/>
            <p:cNvSpPr txBox="1"/>
            <p:nvPr/>
          </p:nvSpPr>
          <p:spPr>
            <a:xfrm>
              <a:off x="10774372" y="1762454"/>
              <a:ext cx="6284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2018</a:t>
              </a:r>
              <a:endParaRPr lang="es-ES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0" name="CuadroTexto 49"/>
            <p:cNvSpPr txBox="1"/>
            <p:nvPr/>
          </p:nvSpPr>
          <p:spPr>
            <a:xfrm>
              <a:off x="9564063" y="2253624"/>
              <a:ext cx="534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$ 0</a:t>
              </a:r>
            </a:p>
          </p:txBody>
        </p:sp>
        <p:sp>
          <p:nvSpPr>
            <p:cNvPr id="51" name="CuadroTexto 50"/>
            <p:cNvSpPr txBox="1"/>
            <p:nvPr/>
          </p:nvSpPr>
          <p:spPr>
            <a:xfrm>
              <a:off x="10825367" y="2253624"/>
              <a:ext cx="5264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$ 14</a:t>
              </a:r>
              <a:endParaRPr lang="es-ES" sz="16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  <p:sp>
          <p:nvSpPr>
            <p:cNvPr id="54" name="CuadroTexto 53"/>
            <p:cNvSpPr txBox="1"/>
            <p:nvPr/>
          </p:nvSpPr>
          <p:spPr>
            <a:xfrm>
              <a:off x="7850745" y="2271470"/>
              <a:ext cx="1690973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Arándanos frescos</a:t>
              </a:r>
            </a:p>
            <a:p>
              <a:endParaRPr lang="es-ES" sz="1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r>
                <a:rPr lang="es-ES" sz="1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Colas de langostino</a:t>
              </a:r>
            </a:p>
            <a:p>
              <a:endParaRPr lang="es-ES" sz="1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r>
                <a:rPr lang="es-ES" sz="1400" b="1" dirty="0" err="1" smtClean="0">
                  <a:solidFill>
                    <a:schemeClr val="bg1"/>
                  </a:solidFill>
                  <a:latin typeface="Candara" panose="020E0502030303020204" pitchFamily="34" charset="0"/>
                </a:rPr>
                <a:t>Wilkings</a:t>
              </a:r>
              <a:r>
                <a:rPr lang="es-ES" sz="1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 frescos </a:t>
              </a:r>
            </a:p>
            <a:p>
              <a:endParaRPr lang="es-ES" sz="1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r>
                <a:rPr lang="es-ES" sz="1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Mandarinas frescas  </a:t>
              </a:r>
            </a:p>
            <a:p>
              <a:endParaRPr lang="es-ES" sz="1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r>
                <a:rPr lang="es-ES" sz="1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Filetes de trucha</a:t>
              </a:r>
            </a:p>
            <a:p>
              <a:endParaRPr lang="es-ES" sz="1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r>
                <a:rPr lang="es-ES" sz="1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Jengibre entero</a:t>
              </a:r>
            </a:p>
            <a:p>
              <a:endParaRPr lang="es-ES" sz="1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  <a:p>
              <a:r>
                <a:rPr lang="es-ES" sz="1400" b="1" dirty="0" smtClean="0">
                  <a:solidFill>
                    <a:schemeClr val="bg1"/>
                  </a:solidFill>
                  <a:latin typeface="Candara" panose="020E0502030303020204" pitchFamily="34" charset="0"/>
                </a:rPr>
                <a:t>Bananas frescas           </a:t>
              </a:r>
              <a:endParaRPr lang="es-ES" sz="1400" b="1" dirty="0">
                <a:solidFill>
                  <a:schemeClr val="bg1"/>
                </a:solidFill>
                <a:latin typeface="Candara" panose="020E0502030303020204" pitchFamily="34" charset="0"/>
              </a:endParaRPr>
            </a:p>
          </p:txBody>
        </p:sp>
      </p:grpSp>
      <p:graphicFrame>
        <p:nvGraphicFramePr>
          <p:cNvPr id="29" name="Gráfico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835119"/>
              </p:ext>
            </p:extLst>
          </p:nvPr>
        </p:nvGraphicFramePr>
        <p:xfrm>
          <a:off x="457200" y="2955741"/>
          <a:ext cx="6784599" cy="3456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CuadroTexto 29"/>
          <p:cNvSpPr txBox="1"/>
          <p:nvPr/>
        </p:nvSpPr>
        <p:spPr>
          <a:xfrm>
            <a:off x="9820650" y="3652513"/>
            <a:ext cx="5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$ 0</a:t>
            </a:r>
          </a:p>
        </p:txBody>
      </p:sp>
      <p:sp>
        <p:nvSpPr>
          <p:cNvPr id="31" name="CuadroTexto 30"/>
          <p:cNvSpPr txBox="1"/>
          <p:nvPr/>
        </p:nvSpPr>
        <p:spPr>
          <a:xfrm>
            <a:off x="11129205" y="3665130"/>
            <a:ext cx="52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$ 8</a:t>
            </a:r>
            <a:endParaRPr lang="es-E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9845490" y="4131502"/>
            <a:ext cx="5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$ 0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11154045" y="4144119"/>
            <a:ext cx="52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$ 8</a:t>
            </a:r>
            <a:endParaRPr lang="es-E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9820650" y="4541082"/>
            <a:ext cx="5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$ 0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11129205" y="4553699"/>
            <a:ext cx="52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$ 6</a:t>
            </a:r>
            <a:endParaRPr lang="es-E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5" name="CuadroTexto 44"/>
          <p:cNvSpPr txBox="1"/>
          <p:nvPr/>
        </p:nvSpPr>
        <p:spPr>
          <a:xfrm>
            <a:off x="9820765" y="3222802"/>
            <a:ext cx="5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$ 0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11082069" y="3222802"/>
            <a:ext cx="52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$ 10</a:t>
            </a:r>
            <a:endParaRPr lang="es-E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9819884" y="4998785"/>
            <a:ext cx="5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$ 0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11128439" y="5011402"/>
            <a:ext cx="52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$ 2</a:t>
            </a:r>
            <a:endParaRPr lang="es-E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52" name="CuadroTexto 51"/>
          <p:cNvSpPr txBox="1"/>
          <p:nvPr/>
        </p:nvSpPr>
        <p:spPr>
          <a:xfrm>
            <a:off x="9790432" y="5369708"/>
            <a:ext cx="534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$ 0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1128439" y="5382341"/>
            <a:ext cx="526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$1,2</a:t>
            </a:r>
            <a:endParaRPr lang="es-ES" sz="1600" b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486028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esultado de imagen para t shirt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220" y="4301945"/>
            <a:ext cx="2981090" cy="250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Rectángulo 61">
            <a:extLst>
              <a:ext uri="{FF2B5EF4-FFF2-40B4-BE49-F238E27FC236}">
                <a16:creationId xmlns="" xmlns:a16="http://schemas.microsoft.com/office/drawing/2014/main" id="{138F5063-7AA1-4691-9CCF-3C8B297F1C80}"/>
              </a:ext>
            </a:extLst>
          </p:cNvPr>
          <p:cNvSpPr/>
          <p:nvPr/>
        </p:nvSpPr>
        <p:spPr>
          <a:xfrm>
            <a:off x="4493794" y="4296351"/>
            <a:ext cx="3044136" cy="2558329"/>
          </a:xfrm>
          <a:prstGeom prst="rect">
            <a:avLst/>
          </a:prstGeom>
          <a:solidFill>
            <a:srgbClr val="FEC61E">
              <a:alpha val="50000"/>
            </a:srgb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9" y="1661187"/>
            <a:ext cx="2946401" cy="24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CB0D5A8F-3E41-4267-85F0-A27A7750DFD5}"/>
              </a:ext>
            </a:extLst>
          </p:cNvPr>
          <p:cNvSpPr/>
          <p:nvPr/>
        </p:nvSpPr>
        <p:spPr>
          <a:xfrm>
            <a:off x="143245" y="1642064"/>
            <a:ext cx="2978875" cy="2548029"/>
          </a:xfrm>
          <a:prstGeom prst="rect">
            <a:avLst/>
          </a:prstGeom>
          <a:solidFill>
            <a:schemeClr val="bg2">
              <a:lumMod val="25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3" name="Picture 2" descr="Resultado de imagen para uva red glo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089" y="4345915"/>
            <a:ext cx="2814437" cy="243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83E9BC66-EE85-4E6D-91E1-5B96007558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051" y="4322641"/>
            <a:ext cx="2972007" cy="2440816"/>
          </a:xfrm>
          <a:prstGeom prst="rect">
            <a:avLst/>
          </a:prstGeom>
        </p:spPr>
      </p:pic>
      <p:sp>
        <p:nvSpPr>
          <p:cNvPr id="57" name="Rectángulo 56">
            <a:extLst>
              <a:ext uri="{FF2B5EF4-FFF2-40B4-BE49-F238E27FC236}">
                <a16:creationId xmlns="" xmlns:a16="http://schemas.microsoft.com/office/drawing/2014/main" id="{78021ADB-277E-460D-A848-3BDDC7A06E5C}"/>
              </a:ext>
            </a:extLst>
          </p:cNvPr>
          <p:cNvSpPr/>
          <p:nvPr/>
        </p:nvSpPr>
        <p:spPr>
          <a:xfrm>
            <a:off x="1620853" y="4294502"/>
            <a:ext cx="2943297" cy="2535413"/>
          </a:xfrm>
          <a:prstGeom prst="rect">
            <a:avLst/>
          </a:prstGeom>
          <a:solidFill>
            <a:schemeClr val="accent4">
              <a:alpha val="51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1036" name="Picture 12" descr="Resultado de imagen para coffee h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822" y="1655669"/>
            <a:ext cx="3055025" cy="2530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" name="Rectángulo 128">
            <a:extLst>
              <a:ext uri="{FF2B5EF4-FFF2-40B4-BE49-F238E27FC236}">
                <a16:creationId xmlns="" xmlns:a16="http://schemas.microsoft.com/office/drawing/2014/main" id="{4D52C0A5-58EC-4F32-B539-75FE33C4B69A}"/>
              </a:ext>
            </a:extLst>
          </p:cNvPr>
          <p:cNvSpPr/>
          <p:nvPr/>
        </p:nvSpPr>
        <p:spPr>
          <a:xfrm>
            <a:off x="8909675" y="1590682"/>
            <a:ext cx="3164781" cy="2644161"/>
          </a:xfrm>
          <a:prstGeom prst="rect">
            <a:avLst/>
          </a:prstGeom>
          <a:solidFill>
            <a:schemeClr val="bg2">
              <a:lumMod val="10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="" xmlns:a16="http://schemas.microsoft.com/office/drawing/2014/main" id="{C1E64458-F772-4A94-9CC4-79C765347F82}"/>
              </a:ext>
            </a:extLst>
          </p:cNvPr>
          <p:cNvSpPr/>
          <p:nvPr/>
        </p:nvSpPr>
        <p:spPr>
          <a:xfrm>
            <a:off x="7616937" y="4278315"/>
            <a:ext cx="2924466" cy="2577967"/>
          </a:xfrm>
          <a:prstGeom prst="rect">
            <a:avLst/>
          </a:prstGeom>
          <a:solidFill>
            <a:schemeClr val="accent5">
              <a:lumMod val="50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pic>
        <p:nvPicPr>
          <p:cNvPr id="1026" name="Picture 2" descr="Resultado de imagen para palta h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073" y="1723442"/>
            <a:ext cx="2887407" cy="242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CuadroTexto 33"/>
          <p:cNvSpPr txBox="1"/>
          <p:nvPr/>
        </p:nvSpPr>
        <p:spPr>
          <a:xfrm>
            <a:off x="-127431" y="2363896"/>
            <a:ext cx="3496568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Quinua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Filetes congelados de trucha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endParaRPr lang="es-ES" b="1" dirty="0" smtClean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="" xmlns:a16="http://schemas.microsoft.com/office/drawing/2014/main" id="{8EFF46A5-1E7A-4BCD-952E-45FEA3C17174}"/>
              </a:ext>
            </a:extLst>
          </p:cNvPr>
          <p:cNvSpPr/>
          <p:nvPr/>
        </p:nvSpPr>
        <p:spPr>
          <a:xfrm>
            <a:off x="124076" y="93823"/>
            <a:ext cx="11925918" cy="131565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80" name="Título 1">
            <a:extLst>
              <a:ext uri="{FF2B5EF4-FFF2-40B4-BE49-F238E27FC236}">
                <a16:creationId xmlns="" xmlns:a16="http://schemas.microsoft.com/office/drawing/2014/main" id="{DDC38665-83CF-499F-B269-1EAC891B1B9B}"/>
              </a:ext>
            </a:extLst>
          </p:cNvPr>
          <p:cNvSpPr txBox="1">
            <a:spLocks/>
          </p:cNvSpPr>
          <p:nvPr/>
        </p:nvSpPr>
        <p:spPr>
          <a:xfrm>
            <a:off x="199512" y="405932"/>
            <a:ext cx="12121651" cy="603929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b="1" kern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Perú: Proveedor clave del mercado canadiense</a:t>
            </a:r>
            <a:endParaRPr lang="es-PE" sz="3500" b="1" kern="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sp>
        <p:nvSpPr>
          <p:cNvPr id="81" name="Elipse 80">
            <a:extLst>
              <a:ext uri="{FF2B5EF4-FFF2-40B4-BE49-F238E27FC236}">
                <a16:creationId xmlns="" xmlns:a16="http://schemas.microsoft.com/office/drawing/2014/main" id="{A9A712FA-CA59-47C9-A040-90B55AA3D469}"/>
              </a:ext>
            </a:extLst>
          </p:cNvPr>
          <p:cNvSpPr/>
          <p:nvPr/>
        </p:nvSpPr>
        <p:spPr>
          <a:xfrm>
            <a:off x="1098619" y="1160036"/>
            <a:ext cx="815354" cy="769441"/>
          </a:xfrm>
          <a:prstGeom prst="ellipse">
            <a:avLst/>
          </a:prstGeom>
          <a:solidFill>
            <a:srgbClr val="FEC6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="" xmlns:a16="http://schemas.microsoft.com/office/drawing/2014/main" id="{ACB131CA-2EBB-4E45-9FE7-F139CF443AE7}"/>
              </a:ext>
            </a:extLst>
          </p:cNvPr>
          <p:cNvSpPr/>
          <p:nvPr/>
        </p:nvSpPr>
        <p:spPr>
          <a:xfrm>
            <a:off x="1046074" y="1131877"/>
            <a:ext cx="8604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1</a:t>
            </a:r>
          </a:p>
        </p:txBody>
      </p:sp>
      <p:sp>
        <p:nvSpPr>
          <p:cNvPr id="118" name="CuadroTexto 117">
            <a:extLst>
              <a:ext uri="{FF2B5EF4-FFF2-40B4-BE49-F238E27FC236}">
                <a16:creationId xmlns="" xmlns:a16="http://schemas.microsoft.com/office/drawing/2014/main" id="{6166BD46-693E-49B2-AD10-0CC0C5701751}"/>
              </a:ext>
            </a:extLst>
          </p:cNvPr>
          <p:cNvSpPr txBox="1"/>
          <p:nvPr/>
        </p:nvSpPr>
        <p:spPr>
          <a:xfrm>
            <a:off x="7616937" y="5385275"/>
            <a:ext cx="28955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sz="2000" dirty="0" smtClean="0">
                <a:solidFill>
                  <a:prstClr val="white"/>
                </a:solidFill>
              </a:rPr>
              <a:t>Langostinos congelados</a:t>
            </a:r>
          </a:p>
        </p:txBody>
      </p:sp>
      <p:sp>
        <p:nvSpPr>
          <p:cNvPr id="130" name="Elipse 129">
            <a:extLst>
              <a:ext uri="{FF2B5EF4-FFF2-40B4-BE49-F238E27FC236}">
                <a16:creationId xmlns="" xmlns:a16="http://schemas.microsoft.com/office/drawing/2014/main" id="{5CDF28C0-3427-4B25-B64E-781F86013B30}"/>
              </a:ext>
            </a:extLst>
          </p:cNvPr>
          <p:cNvSpPr/>
          <p:nvPr/>
        </p:nvSpPr>
        <p:spPr>
          <a:xfrm>
            <a:off x="10045866" y="1165945"/>
            <a:ext cx="831131" cy="815454"/>
          </a:xfrm>
          <a:prstGeom prst="ellipse">
            <a:avLst/>
          </a:prstGeom>
          <a:solidFill>
            <a:srgbClr val="FEC6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sp>
        <p:nvSpPr>
          <p:cNvPr id="131" name="Rectángulo 130">
            <a:extLst>
              <a:ext uri="{FF2B5EF4-FFF2-40B4-BE49-F238E27FC236}">
                <a16:creationId xmlns="" xmlns:a16="http://schemas.microsoft.com/office/drawing/2014/main" id="{C9042688-8278-45EC-B503-6C6AB21774E8}"/>
              </a:ext>
            </a:extLst>
          </p:cNvPr>
          <p:cNvSpPr/>
          <p:nvPr/>
        </p:nvSpPr>
        <p:spPr>
          <a:xfrm>
            <a:off x="10295395" y="1061889"/>
            <a:ext cx="2937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4</a:t>
            </a:r>
          </a:p>
        </p:txBody>
      </p:sp>
      <p:sp>
        <p:nvSpPr>
          <p:cNvPr id="132" name="CuadroTexto 131">
            <a:extLst>
              <a:ext uri="{FF2B5EF4-FFF2-40B4-BE49-F238E27FC236}">
                <a16:creationId xmlns="" xmlns:a16="http://schemas.microsoft.com/office/drawing/2014/main" id="{A5454293-E025-4C36-9BCE-976DDB33AEEC}"/>
              </a:ext>
            </a:extLst>
          </p:cNvPr>
          <p:cNvSpPr txBox="1"/>
          <p:nvPr/>
        </p:nvSpPr>
        <p:spPr>
          <a:xfrm>
            <a:off x="8626793" y="2024871"/>
            <a:ext cx="33804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400" b="1" dirty="0">
              <a:solidFill>
                <a:prstClr val="black">
                  <a:lumMod val="75000"/>
                  <a:lumOff val="25000"/>
                </a:prstClr>
              </a:solidFill>
              <a:latin typeface="Candara" panose="020E0502030303020204" pitchFamily="34" charset="0"/>
            </a:endParaRPr>
          </a:p>
        </p:txBody>
      </p:sp>
      <p:sp>
        <p:nvSpPr>
          <p:cNvPr id="40" name="Rectángulo 39">
            <a:extLst>
              <a:ext uri="{FF2B5EF4-FFF2-40B4-BE49-F238E27FC236}">
                <a16:creationId xmlns="" xmlns:a16="http://schemas.microsoft.com/office/drawing/2014/main" id="{B6E04B14-2057-4065-B9DC-F35B17F4E276}"/>
              </a:ext>
            </a:extLst>
          </p:cNvPr>
          <p:cNvSpPr/>
          <p:nvPr/>
        </p:nvSpPr>
        <p:spPr>
          <a:xfrm>
            <a:off x="3174066" y="1667812"/>
            <a:ext cx="2945899" cy="2529724"/>
          </a:xfrm>
          <a:prstGeom prst="rect">
            <a:avLst/>
          </a:prstGeom>
          <a:solidFill>
            <a:schemeClr val="accent6">
              <a:lumMod val="75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="" xmlns:a16="http://schemas.microsoft.com/office/drawing/2014/main" id="{651951E1-D440-41F1-A6EF-B24583066314}"/>
              </a:ext>
            </a:extLst>
          </p:cNvPr>
          <p:cNvSpPr txBox="1"/>
          <p:nvPr/>
        </p:nvSpPr>
        <p:spPr>
          <a:xfrm>
            <a:off x="3298801" y="1987733"/>
            <a:ext cx="264617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Mandarinas frescas</a:t>
            </a: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Jengibre sin triturar</a:t>
            </a: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Espárragos frescos </a:t>
            </a: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Paltas frescas</a:t>
            </a:r>
          </a:p>
          <a:p>
            <a:pPr algn="ctr"/>
            <a:endParaRPr lang="es-ES" b="1" dirty="0" smtClean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endParaRPr lang="es-ES" sz="1400" b="1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4" r="16280"/>
          <a:stretch/>
        </p:blipFill>
        <p:spPr>
          <a:xfrm>
            <a:off x="6154074" y="1719795"/>
            <a:ext cx="2590800" cy="2564047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="" xmlns:a16="http://schemas.microsoft.com/office/drawing/2014/main" id="{3B693930-FC8F-41FA-8E12-F4EA61C5734C}"/>
              </a:ext>
            </a:extLst>
          </p:cNvPr>
          <p:cNvSpPr/>
          <p:nvPr/>
        </p:nvSpPr>
        <p:spPr>
          <a:xfrm>
            <a:off x="6103580" y="1734324"/>
            <a:ext cx="2718529" cy="2555098"/>
          </a:xfrm>
          <a:prstGeom prst="rect">
            <a:avLst/>
          </a:prstGeom>
          <a:solidFill>
            <a:schemeClr val="accent3">
              <a:lumMod val="75000"/>
              <a:alpha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PE">
              <a:solidFill>
                <a:prstClr val="white"/>
              </a:solidFill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="" xmlns:a16="http://schemas.microsoft.com/office/drawing/2014/main" id="{B996FEDF-17F7-405A-9CEF-F7FB79579109}"/>
              </a:ext>
            </a:extLst>
          </p:cNvPr>
          <p:cNvSpPr txBox="1"/>
          <p:nvPr/>
        </p:nvSpPr>
        <p:spPr>
          <a:xfrm>
            <a:off x="6154074" y="2184246"/>
            <a:ext cx="263877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Arándanos frescos</a:t>
            </a: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Mangos frescos</a:t>
            </a: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Óxido de cinc</a:t>
            </a: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endParaRPr lang="es-ES" sz="1100" b="1" dirty="0"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="" xmlns:a16="http://schemas.microsoft.com/office/drawing/2014/main" id="{49B43E1B-C7E4-44D1-8357-5AA8D4611140}"/>
              </a:ext>
            </a:extLst>
          </p:cNvPr>
          <p:cNvSpPr/>
          <p:nvPr/>
        </p:nvSpPr>
        <p:spPr>
          <a:xfrm>
            <a:off x="4194534" y="1165945"/>
            <a:ext cx="831131" cy="815454"/>
          </a:xfrm>
          <a:prstGeom prst="ellipse">
            <a:avLst/>
          </a:prstGeom>
          <a:solidFill>
            <a:srgbClr val="FEC6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E7F434A4-5840-4BF0-BBFA-9AB6F83F96AF}"/>
              </a:ext>
            </a:extLst>
          </p:cNvPr>
          <p:cNvSpPr/>
          <p:nvPr/>
        </p:nvSpPr>
        <p:spPr>
          <a:xfrm>
            <a:off x="4489383" y="1050725"/>
            <a:ext cx="2937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2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E5F7F485-CDE8-474D-B3D9-44D4222972F4}"/>
              </a:ext>
            </a:extLst>
          </p:cNvPr>
          <p:cNvSpPr/>
          <p:nvPr/>
        </p:nvSpPr>
        <p:spPr>
          <a:xfrm>
            <a:off x="7025166" y="1161255"/>
            <a:ext cx="831131" cy="815454"/>
          </a:xfrm>
          <a:prstGeom prst="ellipse">
            <a:avLst/>
          </a:prstGeom>
          <a:solidFill>
            <a:srgbClr val="FEC6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89951A3D-2804-4995-9521-74ECCCC7ED51}"/>
              </a:ext>
            </a:extLst>
          </p:cNvPr>
          <p:cNvSpPr/>
          <p:nvPr/>
        </p:nvSpPr>
        <p:spPr>
          <a:xfrm>
            <a:off x="7305039" y="1061889"/>
            <a:ext cx="2937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3</a:t>
            </a:r>
          </a:p>
        </p:txBody>
      </p:sp>
      <p:sp>
        <p:nvSpPr>
          <p:cNvPr id="50" name="Elipse 49">
            <a:extLst>
              <a:ext uri="{FF2B5EF4-FFF2-40B4-BE49-F238E27FC236}">
                <a16:creationId xmlns="" xmlns:a16="http://schemas.microsoft.com/office/drawing/2014/main" id="{1979BB1D-F85D-4F3E-9A3E-0562B89DFF2D}"/>
              </a:ext>
            </a:extLst>
          </p:cNvPr>
          <p:cNvSpPr/>
          <p:nvPr/>
        </p:nvSpPr>
        <p:spPr>
          <a:xfrm>
            <a:off x="8532720" y="3976854"/>
            <a:ext cx="831131" cy="815454"/>
          </a:xfrm>
          <a:prstGeom prst="ellipse">
            <a:avLst/>
          </a:prstGeom>
          <a:solidFill>
            <a:srgbClr val="FEC6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="" xmlns:a16="http://schemas.microsoft.com/office/drawing/2014/main" id="{378C30AE-743F-4124-800D-B10309AC237C}"/>
              </a:ext>
            </a:extLst>
          </p:cNvPr>
          <p:cNvSpPr/>
          <p:nvPr/>
        </p:nvSpPr>
        <p:spPr>
          <a:xfrm>
            <a:off x="8818031" y="3964310"/>
            <a:ext cx="2937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8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="" xmlns:a16="http://schemas.microsoft.com/office/drawing/2014/main" id="{11D60182-742E-41E0-8EAA-BC6FCD6B8AE1}"/>
              </a:ext>
            </a:extLst>
          </p:cNvPr>
          <p:cNvSpPr txBox="1"/>
          <p:nvPr/>
        </p:nvSpPr>
        <p:spPr>
          <a:xfrm>
            <a:off x="1670046" y="5064610"/>
            <a:ext cx="26781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sz="2000" dirty="0" smtClean="0">
                <a:solidFill>
                  <a:prstClr val="white"/>
                </a:solidFill>
              </a:rPr>
              <a:t>Uvas frescas</a:t>
            </a:r>
          </a:p>
          <a:p>
            <a:endParaRPr lang="es-ES" sz="2000" dirty="0">
              <a:solidFill>
                <a:prstClr val="white"/>
              </a:solidFill>
            </a:endParaRPr>
          </a:p>
          <a:p>
            <a:r>
              <a:rPr lang="es-ES" sz="2000" dirty="0" smtClean="0">
                <a:solidFill>
                  <a:prstClr val="white"/>
                </a:solidFill>
              </a:rPr>
              <a:t>Fresas congeladas</a:t>
            </a:r>
          </a:p>
          <a:p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="" xmlns:a16="http://schemas.microsoft.com/office/drawing/2014/main" id="{ABD1461D-568E-435C-ACF0-842724D50148}"/>
              </a:ext>
            </a:extLst>
          </p:cNvPr>
          <p:cNvSpPr/>
          <p:nvPr/>
        </p:nvSpPr>
        <p:spPr>
          <a:xfrm>
            <a:off x="2646532" y="3780164"/>
            <a:ext cx="831131" cy="815454"/>
          </a:xfrm>
          <a:prstGeom prst="ellipse">
            <a:avLst/>
          </a:prstGeom>
          <a:solidFill>
            <a:srgbClr val="FEC6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="" xmlns:a16="http://schemas.microsoft.com/office/drawing/2014/main" id="{024ED34D-5F08-4A14-9EEC-E5204BAD2B0E}"/>
              </a:ext>
            </a:extLst>
          </p:cNvPr>
          <p:cNvSpPr/>
          <p:nvPr/>
        </p:nvSpPr>
        <p:spPr>
          <a:xfrm>
            <a:off x="2922059" y="3780476"/>
            <a:ext cx="29375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5</a:t>
            </a:r>
            <a:endParaRPr lang="es-ES" sz="440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97BC70D4-688F-4E13-B4ED-B0A3716DC99C}"/>
              </a:ext>
            </a:extLst>
          </p:cNvPr>
          <p:cNvSpPr txBox="1"/>
          <p:nvPr/>
        </p:nvSpPr>
        <p:spPr>
          <a:xfrm>
            <a:off x="4682625" y="5277327"/>
            <a:ext cx="25967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 b="1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r>
              <a:rPr lang="es-ES" sz="2000" dirty="0" smtClean="0">
                <a:solidFill>
                  <a:prstClr val="white"/>
                </a:solidFill>
              </a:rPr>
              <a:t>Camisas de punto de algodón</a:t>
            </a:r>
          </a:p>
          <a:p>
            <a:endParaRPr lang="es-ES" sz="2000" dirty="0">
              <a:solidFill>
                <a:prstClr val="white"/>
              </a:solidFill>
            </a:endParaRPr>
          </a:p>
          <a:p>
            <a:endParaRPr lang="es-ES" sz="2000" dirty="0">
              <a:solidFill>
                <a:prstClr val="white"/>
              </a:solidFill>
            </a:endParaRPr>
          </a:p>
          <a:p>
            <a:endParaRPr lang="es-ES" sz="2000" dirty="0">
              <a:solidFill>
                <a:prstClr val="white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="" xmlns:a16="http://schemas.microsoft.com/office/drawing/2014/main" id="{2EDF1051-FAD2-465F-A5A6-6E78960EC825}"/>
              </a:ext>
            </a:extLst>
          </p:cNvPr>
          <p:cNvSpPr/>
          <p:nvPr/>
        </p:nvSpPr>
        <p:spPr>
          <a:xfrm>
            <a:off x="5603904" y="3979361"/>
            <a:ext cx="831131" cy="815454"/>
          </a:xfrm>
          <a:prstGeom prst="ellipse">
            <a:avLst/>
          </a:prstGeom>
          <a:solidFill>
            <a:srgbClr val="FEC61E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0" b="1" dirty="0">
              <a:ln w="22225">
                <a:solidFill>
                  <a:srgbClr val="C0504D"/>
                </a:solidFill>
                <a:prstDash val="solid"/>
              </a:ln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="" xmlns:a16="http://schemas.microsoft.com/office/drawing/2014/main" id="{D11BBD8D-7A8F-4DCA-8CFB-919218DC73B3}"/>
              </a:ext>
            </a:extLst>
          </p:cNvPr>
          <p:cNvSpPr/>
          <p:nvPr/>
        </p:nvSpPr>
        <p:spPr>
          <a:xfrm>
            <a:off x="5872508" y="3940559"/>
            <a:ext cx="2937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000" dirty="0" smtClean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 panose="020E0502030303020204" pitchFamily="34" charset="0"/>
              </a:rPr>
              <a:t>6</a:t>
            </a:r>
            <a:endParaRPr lang="es-ES" sz="400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="" xmlns:a16="http://schemas.microsoft.com/office/drawing/2014/main" id="{B996FEDF-17F7-405A-9CEF-F7FB79579109}"/>
              </a:ext>
            </a:extLst>
          </p:cNvPr>
          <p:cNvSpPr txBox="1"/>
          <p:nvPr/>
        </p:nvSpPr>
        <p:spPr>
          <a:xfrm>
            <a:off x="9156028" y="2149895"/>
            <a:ext cx="26387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Café en </a:t>
            </a:r>
            <a:r>
              <a:rPr lang="en-US" b="1" dirty="0" err="1" smtClean="0">
                <a:solidFill>
                  <a:prstClr val="white"/>
                </a:solidFill>
                <a:latin typeface="Candara" panose="020E0502030303020204" pitchFamily="34" charset="0"/>
              </a:rPr>
              <a:t>grano</a:t>
            </a:r>
            <a:endParaRPr lang="en-US" b="1" dirty="0" smtClean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endParaRPr lang="en-US" sz="1100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Pulpa de fruta congelada</a:t>
            </a: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err="1" smtClean="0">
                <a:solidFill>
                  <a:prstClr val="white"/>
                </a:solidFill>
                <a:latin typeface="Candara" panose="020E0502030303020204" pitchFamily="34" charset="0"/>
              </a:rPr>
              <a:t>Wilkings</a:t>
            </a:r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 frescos</a:t>
            </a:r>
          </a:p>
          <a:p>
            <a:pPr algn="ctr"/>
            <a:endParaRPr lang="es-ES" b="1" dirty="0">
              <a:solidFill>
                <a:prstClr val="white"/>
              </a:solidFill>
              <a:latin typeface="Candara" panose="020E0502030303020204" pitchFamily="34" charset="0"/>
            </a:endParaRPr>
          </a:p>
          <a:p>
            <a:pPr algn="ctr"/>
            <a:r>
              <a:rPr lang="es-ES" b="1" dirty="0" smtClean="0">
                <a:solidFill>
                  <a:prstClr val="white"/>
                </a:solidFill>
                <a:latin typeface="Candara" panose="020E0502030303020204" pitchFamily="34" charset="0"/>
              </a:rPr>
              <a:t>Conservas vegetales</a:t>
            </a:r>
            <a:endParaRPr lang="es-ES" b="1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algn="ctr"/>
            <a:endParaRPr lang="es-ES" sz="1100" b="1" dirty="0">
              <a:solidFill>
                <a:srgbClr val="002060"/>
              </a:solidFill>
              <a:latin typeface="Bree Peru Lt" panose="0200050304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56650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1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" grpId="0" animBg="1"/>
      <p:bldP spid="57" grpId="0" animBg="1"/>
      <p:bldP spid="129" grpId="0" animBg="1"/>
      <p:bldP spid="115" grpId="0" animBg="1"/>
      <p:bldP spid="40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28600" y="1219200"/>
            <a:ext cx="11652858" cy="5334000"/>
            <a:chOff x="310543" y="278296"/>
            <a:chExt cx="11504452" cy="656926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9A71BE43-3799-4C0C-8BC7-EAC53743F167}"/>
                </a:ext>
              </a:extLst>
            </p:cNvPr>
            <p:cNvSpPr/>
            <p:nvPr/>
          </p:nvSpPr>
          <p:spPr>
            <a:xfrm>
              <a:off x="4042103" y="2599371"/>
              <a:ext cx="3908612" cy="2678195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TPRF – PA</a:t>
              </a:r>
            </a:p>
            <a:p>
              <a:pPr algn="ctr"/>
              <a:r>
                <a:rPr lang="en-CA" b="1" dirty="0"/>
                <a:t>Improving Market Access and Export Readiness for Pacific Alliance Small and Medium-sized Enterprises</a:t>
              </a:r>
              <a:endParaRPr lang="en-CA" b="1" i="1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14CBF09-7622-42F3-8809-03539B381124}"/>
                </a:ext>
              </a:extLst>
            </p:cNvPr>
            <p:cNvSpPr/>
            <p:nvPr/>
          </p:nvSpPr>
          <p:spPr>
            <a:xfrm>
              <a:off x="315270" y="404779"/>
              <a:ext cx="3056965" cy="133731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tx1"/>
                  </a:solidFill>
                </a:rPr>
                <a:t>COUNTRIES:</a:t>
              </a:r>
            </a:p>
            <a:p>
              <a:pPr algn="ctr"/>
              <a:r>
                <a:rPr lang="en-CA" sz="1600" b="1" dirty="0">
                  <a:solidFill>
                    <a:schemeClr val="tx1"/>
                  </a:solidFill>
                </a:rPr>
                <a:t> </a:t>
              </a:r>
              <a:r>
                <a:rPr lang="en-CA" sz="1600" dirty="0">
                  <a:solidFill>
                    <a:schemeClr val="tx1"/>
                  </a:solidFill>
                </a:rPr>
                <a:t>Chile, Colombia, Mexico and Peru</a:t>
              </a:r>
            </a:p>
          </p:txBody>
        </p:sp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xmlns="" id="{50129DCF-4C99-4502-8C13-227887AAC68B}"/>
                </a:ext>
              </a:extLst>
            </p:cNvPr>
            <p:cNvSpPr/>
            <p:nvPr/>
          </p:nvSpPr>
          <p:spPr>
            <a:xfrm>
              <a:off x="310544" y="2091747"/>
              <a:ext cx="3061692" cy="1618862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tx1"/>
                  </a:solidFill>
                </a:rPr>
                <a:t>SECTOR: </a:t>
              </a:r>
            </a:p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Agro – Food (Processed food and fresh produce)</a:t>
              </a:r>
            </a:p>
          </p:txBody>
        </p:sp>
        <p:sp>
          <p:nvSpPr>
            <p:cNvPr id="8" name="Rectangle: Single Corner Snipped 7">
              <a:extLst>
                <a:ext uri="{FF2B5EF4-FFF2-40B4-BE49-F238E27FC236}">
                  <a16:creationId xmlns:a16="http://schemas.microsoft.com/office/drawing/2014/main" xmlns="" id="{2F4EBDAA-0853-47F8-BD0F-140CA77CE718}"/>
                </a:ext>
              </a:extLst>
            </p:cNvPr>
            <p:cNvSpPr/>
            <p:nvPr/>
          </p:nvSpPr>
          <p:spPr>
            <a:xfrm>
              <a:off x="310543" y="4039363"/>
              <a:ext cx="2988303" cy="1508316"/>
            </a:xfrm>
            <a:prstGeom prst="snip1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tx1"/>
                  </a:solidFill>
                </a:rPr>
                <a:t>TRADE SUPPORT INSTITUTIONS </a:t>
              </a:r>
            </a:p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PROCHILE, PROCOLOMBIA, PROMEXICO, PROMPERU</a:t>
              </a:r>
            </a:p>
          </p:txBody>
        </p:sp>
        <p:sp>
          <p:nvSpPr>
            <p:cNvPr id="10" name="Arrow: Pentagon 9">
              <a:extLst>
                <a:ext uri="{FF2B5EF4-FFF2-40B4-BE49-F238E27FC236}">
                  <a16:creationId xmlns:a16="http://schemas.microsoft.com/office/drawing/2014/main" xmlns="" id="{5F15F8B1-C13E-4AB3-8458-282EE6C6412B}"/>
                </a:ext>
              </a:extLst>
            </p:cNvPr>
            <p:cNvSpPr/>
            <p:nvPr/>
          </p:nvSpPr>
          <p:spPr>
            <a:xfrm>
              <a:off x="3903889" y="404779"/>
              <a:ext cx="4424321" cy="2002262"/>
            </a:xfrm>
            <a:prstGeom prst="homePlat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tx1"/>
                  </a:solidFill>
                </a:rPr>
                <a:t>OBJECTIVE</a:t>
              </a:r>
              <a:r>
                <a:rPr lang="en-CA" sz="1600" dirty="0">
                  <a:solidFill>
                    <a:schemeClr val="tx1"/>
                  </a:solidFill>
                </a:rPr>
                <a:t>: Increase the capacity of Pacific Alliance trade support institutions (TSIs) to provide tools, advice and training to exporter companies, especially small and medium-sized enterprises (SMEs) to enter the Canadian market</a:t>
              </a:r>
            </a:p>
          </p:txBody>
        </p:sp>
        <p:sp>
          <p:nvSpPr>
            <p:cNvPr id="13" name="Flowchart: Stored Data 12">
              <a:extLst>
                <a:ext uri="{FF2B5EF4-FFF2-40B4-BE49-F238E27FC236}">
                  <a16:creationId xmlns:a16="http://schemas.microsoft.com/office/drawing/2014/main" xmlns="" id="{57ED3241-CA2C-4F83-9AE3-F2B5139514D6}"/>
                </a:ext>
              </a:extLst>
            </p:cNvPr>
            <p:cNvSpPr/>
            <p:nvPr/>
          </p:nvSpPr>
          <p:spPr>
            <a:xfrm>
              <a:off x="3309646" y="5507475"/>
              <a:ext cx="5435959" cy="1340088"/>
            </a:xfrm>
            <a:prstGeom prst="flowChartOnlineStorage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CA" sz="1600" b="1" dirty="0">
                <a:solidFill>
                  <a:schemeClr val="tx1"/>
                </a:solidFill>
              </a:endParaRPr>
            </a:p>
            <a:p>
              <a:r>
                <a:rPr lang="en-CA" sz="1600" b="1" dirty="0">
                  <a:solidFill>
                    <a:schemeClr val="tx1"/>
                  </a:solidFill>
                </a:rPr>
                <a:t>BUSINESS CONTACTS </a:t>
              </a:r>
              <a:r>
                <a:rPr lang="en-CA" sz="1600" dirty="0">
                  <a:solidFill>
                    <a:schemeClr val="tx1"/>
                  </a:solidFill>
                </a:rPr>
                <a:t>made during trade missions to GIC Show in Canada </a:t>
              </a:r>
              <a:r>
                <a:rPr lang="en-CA" sz="1600" dirty="0" err="1">
                  <a:solidFill>
                    <a:schemeClr val="tx1"/>
                  </a:solidFill>
                </a:rPr>
                <a:t>nd</a:t>
              </a:r>
              <a:r>
                <a:rPr lang="en-CA" sz="1600" dirty="0">
                  <a:solidFill>
                    <a:schemeClr val="tx1"/>
                  </a:solidFill>
                </a:rPr>
                <a:t> Buyer missions to Countries: 189</a:t>
              </a:r>
            </a:p>
            <a:p>
              <a:pPr algn="ctr"/>
              <a:endParaRPr lang="en-CA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Flowchart: Document 13">
              <a:extLst>
                <a:ext uri="{FF2B5EF4-FFF2-40B4-BE49-F238E27FC236}">
                  <a16:creationId xmlns:a16="http://schemas.microsoft.com/office/drawing/2014/main" xmlns="" id="{B487449F-2C3B-479D-B07E-6FFEF30E2884}"/>
                </a:ext>
              </a:extLst>
            </p:cNvPr>
            <p:cNvSpPr/>
            <p:nvPr/>
          </p:nvSpPr>
          <p:spPr>
            <a:xfrm>
              <a:off x="8869258" y="4638261"/>
              <a:ext cx="2698376" cy="1662498"/>
            </a:xfrm>
            <a:prstGeom prst="flowChartDocumen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tx1"/>
                  </a:solidFill>
                </a:rPr>
                <a:t>SALES GENERATED</a:t>
              </a:r>
            </a:p>
            <a:p>
              <a:pPr algn="ctr"/>
              <a:r>
                <a:rPr lang="en-CA" sz="1600" smtClean="0">
                  <a:solidFill>
                    <a:schemeClr val="tx1"/>
                  </a:solidFill>
                </a:rPr>
                <a:t>US$ 250 K</a:t>
              </a:r>
              <a:endParaRPr lang="en-CA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08E12E6D-C8C6-4DBC-99B0-8D520535E149}"/>
                </a:ext>
              </a:extLst>
            </p:cNvPr>
            <p:cNvCxnSpPr>
              <a:cxnSpLocks/>
              <a:stCxn id="4" idx="0"/>
            </p:cNvCxnSpPr>
            <p:nvPr/>
          </p:nvCxnSpPr>
          <p:spPr>
            <a:xfrm flipV="1">
              <a:off x="5996409" y="2272555"/>
              <a:ext cx="0" cy="32681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A3D3CAAC-A16C-41EC-8A3F-9E43CCF341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6940" y="2091747"/>
              <a:ext cx="1201270" cy="7380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FCCF5488-17E9-442E-AA79-9C0299CC640E}"/>
                </a:ext>
              </a:extLst>
            </p:cNvPr>
            <p:cNvCxnSpPr>
              <a:cxnSpLocks/>
            </p:cNvCxnSpPr>
            <p:nvPr/>
          </p:nvCxnSpPr>
          <p:spPr>
            <a:xfrm>
              <a:off x="7820680" y="4516779"/>
              <a:ext cx="799903" cy="42501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xmlns="" id="{BC35D76F-1528-4DA7-AC29-500CC1DA1C3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3221" y="1866523"/>
              <a:ext cx="1192918" cy="10205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7D040F2E-18EA-4BC8-B91F-B5C4BBFF4C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432741" y="3319848"/>
              <a:ext cx="744864" cy="139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C5E6AE5B-0C61-437D-9D0C-FB11B0DA180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96646" y="4798352"/>
              <a:ext cx="974675" cy="2868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32B99711-1524-444B-9EEC-FEB4713B9353}"/>
                </a:ext>
              </a:extLst>
            </p:cNvPr>
            <p:cNvCxnSpPr>
              <a:cxnSpLocks/>
            </p:cNvCxnSpPr>
            <p:nvPr/>
          </p:nvCxnSpPr>
          <p:spPr>
            <a:xfrm>
              <a:off x="6112421" y="5277034"/>
              <a:ext cx="0" cy="2304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owchart: Alternate Process 22">
              <a:extLst>
                <a:ext uri="{FF2B5EF4-FFF2-40B4-BE49-F238E27FC236}">
                  <a16:creationId xmlns:a16="http://schemas.microsoft.com/office/drawing/2014/main" xmlns="" id="{D6624754-967F-4B8E-ACB4-51765BCC00AF}"/>
                </a:ext>
              </a:extLst>
            </p:cNvPr>
            <p:cNvSpPr/>
            <p:nvPr/>
          </p:nvSpPr>
          <p:spPr>
            <a:xfrm>
              <a:off x="8560077" y="278296"/>
              <a:ext cx="3254918" cy="4018042"/>
            </a:xfrm>
            <a:prstGeom prst="flowChartAlternateProcess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600" b="1" dirty="0">
                  <a:solidFill>
                    <a:schemeClr val="tx1"/>
                  </a:solidFill>
                </a:rPr>
                <a:t>CAPACITY BUILDING</a:t>
              </a:r>
            </a:p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TSIs 19 (30% women officers) trained </a:t>
              </a:r>
            </a:p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Transfer knowledge: SMES 433 (37% women led companies)  - 16 Seminars in disadvantage regions</a:t>
              </a:r>
            </a:p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Export plans developed for 80 SMES</a:t>
              </a:r>
            </a:p>
            <a:p>
              <a:pPr algn="ctr"/>
              <a:r>
                <a:rPr lang="en-CA" sz="1600" b="1" dirty="0">
                  <a:solidFill>
                    <a:schemeClr val="tx1"/>
                  </a:solidFill>
                </a:rPr>
                <a:t>MARKET ENTRY ACTIVITIES</a:t>
              </a:r>
            </a:p>
            <a:p>
              <a:pPr algn="ctr"/>
              <a:r>
                <a:rPr lang="en-CA" sz="1600" dirty="0">
                  <a:solidFill>
                    <a:schemeClr val="tx1"/>
                  </a:solidFill>
                </a:rPr>
                <a:t>20 SMEs selected to participate at the GIC show (45% women led companies)</a:t>
              </a:r>
            </a:p>
          </p:txBody>
        </p:sp>
      </p:grp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8EFF46A5-1E7A-4BCD-952E-45FEA3C17174}"/>
              </a:ext>
            </a:extLst>
          </p:cNvPr>
          <p:cNvSpPr/>
          <p:nvPr/>
        </p:nvSpPr>
        <p:spPr>
          <a:xfrm>
            <a:off x="142363" y="125643"/>
            <a:ext cx="11925918" cy="104009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5">
                  <a:lumMod val="50000"/>
                </a:schemeClr>
              </a:gs>
              <a:gs pos="100000">
                <a:schemeClr val="accent5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>
              <a:solidFill>
                <a:prstClr val="white"/>
              </a:solidFill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="" xmlns:a16="http://schemas.microsoft.com/office/drawing/2014/main" id="{DDC38665-83CF-499F-B269-1EAC891B1B9B}"/>
              </a:ext>
            </a:extLst>
          </p:cNvPr>
          <p:cNvSpPr txBox="1">
            <a:spLocks/>
          </p:cNvSpPr>
          <p:nvPr/>
        </p:nvSpPr>
        <p:spPr>
          <a:xfrm>
            <a:off x="228600" y="300853"/>
            <a:ext cx="12121651" cy="477436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es-ES" sz="3500" b="1" kern="0" dirty="0" smtClean="0">
                <a:solidFill>
                  <a:prstClr val="white"/>
                </a:solidFill>
                <a:latin typeface="Candara" panose="020E0502030303020204" pitchFamily="34" charset="0"/>
              </a:rPr>
              <a:t>Programa TFO para la internacionalización de PYMES en la AP</a:t>
            </a:r>
            <a:endParaRPr lang="es-PE" sz="3500" b="1" kern="0" dirty="0">
              <a:solidFill>
                <a:prstClr val="white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93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6CA765-9E75-4819-B13B-E5B7E404C75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70" b="-1"/>
          <a:stretch/>
        </p:blipFill>
        <p:spPr bwMode="auto">
          <a:xfrm>
            <a:off x="7967351" y="-1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6AB2FBA-8DC7-4596-B74E-82DBCD7BD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 r="-2" b="18175"/>
          <a:stretch/>
        </p:blipFill>
        <p:spPr>
          <a:xfrm>
            <a:off x="4493435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E3F4C45-7775-4F75-85C1-5EB63208F3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 b="-1"/>
          <a:stretch/>
        </p:blipFill>
        <p:spPr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C53A5FED-AFB5-42D5-83CD-97F649FDD9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2" b="1846"/>
          <a:stretch/>
        </p:blipFill>
        <p:spPr>
          <a:xfrm>
            <a:off x="6350090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87392E2-897E-4CA3-92DD-0553B8F4CF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6" r="-2" b="16246"/>
          <a:stretch/>
        </p:blipFill>
        <p:spPr>
          <a:xfrm>
            <a:off x="-1" y="3511295"/>
            <a:ext cx="769856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360326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16405</TotalTime>
  <Words>441</Words>
  <Application>Microsoft Office PowerPoint</Application>
  <PresentationFormat>Personalizado</PresentationFormat>
  <Paragraphs>118</Paragraphs>
  <Slides>7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CIFRAS RECORD DE  EXPORTACIONES 2017</dc:title>
  <dc:creator>user</dc:creator>
  <cp:lastModifiedBy>comexperu</cp:lastModifiedBy>
  <cp:revision>687</cp:revision>
  <cp:lastPrinted>2018-03-13T01:59:26Z</cp:lastPrinted>
  <dcterms:created xsi:type="dcterms:W3CDTF">2018-01-22T01:34:01Z</dcterms:created>
  <dcterms:modified xsi:type="dcterms:W3CDTF">2019-09-12T14:33:33Z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2018-01-22T00:00:00Z</vt:filetime>
  </property>
</Properties>
</file>